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7" r:id="rId4"/>
    <p:sldId id="286" r:id="rId5"/>
    <p:sldId id="283" r:id="rId6"/>
    <p:sldId id="284" r:id="rId7"/>
    <p:sldId id="288" r:id="rId8"/>
    <p:sldId id="285" r:id="rId9"/>
    <p:sldId id="287" r:id="rId10"/>
    <p:sldId id="28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8" autoAdjust="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6233346" cy="39604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/с № 5»Родничок» </a:t>
            </a:r>
            <a:b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 с. Сарыг-Сеп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b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  (со 2 по 8 сентября 2024 г.)</a:t>
            </a:r>
            <a:b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1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</a:t>
            </a:r>
            <a:r>
              <a:rPr lang="kk-KZ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(3 - 4 года)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детский сад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157192"/>
            <a:ext cx="6552728" cy="76964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</a:t>
            </a:r>
            <a:r>
              <a:rPr lang="ru-RU" sz="9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музыкальный руководитель Трегубова В.В.</a:t>
            </a:r>
          </a:p>
          <a:p>
            <a:pPr algn="r"/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12101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нам пора возвращаться домой. Садимся в поезд и поехали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Идём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музыку топающим шагом, изображаем движение поезда)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detskie-pesenki-daryushka-poezd-nash-edet-kolesa-stucha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2160" y="1556792"/>
            <a:ext cx="609600" cy="60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7668344" cy="35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50059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181" y="2643182"/>
            <a:ext cx="668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5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/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/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/>
              <a:t>Отправить фотографии можно в группу в </a:t>
            </a:r>
            <a:r>
              <a:rPr lang="ru-RU" dirty="0" err="1" smtClean="0"/>
              <a:t>вайбер</a:t>
            </a:r>
            <a:r>
              <a:rPr lang="ru-RU" dirty="0" smtClean="0"/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Прочитайте стихотворение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Trebuchet M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800" dirty="0">
              <a:solidFill>
                <a:prstClr val="black"/>
              </a:solidFill>
              <a:latin typeface="Trebuchet M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Trebuchet MS"/>
              </a:rPr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00111"/>
            <a:ext cx="6471785" cy="52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3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послушаем песенку про детский сад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140968"/>
            <a:ext cx="7797552" cy="301379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Понравилась тебе песенка?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она, весёлая или грустная?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поётся в песенке?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Детский сад (плюс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78836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128215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с тобой отправимся в небольшое путешествие. И поедем мы на поезде.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встали, согнули руки в локтях, сжали кулачки. Идём под музыку топающим шагом, изображаем движение поезда)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detskie-pesenki-daryushka-poezd-nash-edet-kolesa-stucha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1556792"/>
            <a:ext cx="609600" cy="60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7668344" cy="35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мы и приехали. А куда мы приехали? Посмотри, что ты видишь?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(пусть ребёнок расскажет, что он видит на картинке)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928694" cy="4525963"/>
          </a:xfrm>
        </p:spPr>
      </p:pic>
    </p:spTree>
    <p:extLst>
      <p:ext uri="{BB962C8B-B14F-4D97-AF65-F5344CB8AC3E}">
        <p14:creationId xmlns:p14="http://schemas.microsoft.com/office/powerpoint/2010/main" val="421287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ритмическое упражнение «Пальчики – ручки»</a:t>
            </a:r>
          </a:p>
        </p:txBody>
      </p:sp>
      <p:pic>
        <p:nvPicPr>
          <p:cNvPr id="4" name="palchiki_plyu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908720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30" y="1484784"/>
            <a:ext cx="6511134" cy="49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3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пришло время поиграть!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с мишкой»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 время игровой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медведя  может сыграть  ребенок, или игрушка, или любой член семьи.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124744"/>
            <a:ext cx="3600400" cy="5155749"/>
          </a:xfrm>
        </p:spPr>
        <p:txBody>
          <a:bodyPr/>
          <a:lstStyle/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Мишка косолапый</a:t>
            </a:r>
          </a:p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Машет детям лапой.</a:t>
            </a:r>
          </a:p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погулять,</a:t>
            </a:r>
          </a:p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догонялки поиграть.</a:t>
            </a:r>
          </a:p>
          <a:p>
            <a:pPr lvl="0"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lvl="0">
              <a:buNone/>
            </a:pPr>
            <a:endParaRPr lang="ru-RU" sz="1800" i="1" dirty="0">
              <a:solidFill>
                <a:prstClr val="black"/>
              </a:solidFill>
            </a:endParaRPr>
          </a:p>
          <a:p>
            <a:pPr lvl="0" algn="just">
              <a:buNone/>
            </a:pPr>
            <a:r>
              <a:rPr lang="ru-RU" sz="1800" i="1" dirty="0">
                <a:solidFill>
                  <a:prstClr val="black"/>
                </a:solidFill>
              </a:rPr>
              <a:t>  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 медведь поёт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песенку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ребёнок подходит к Мишке. По окончании песенки – ребёнок убегает, медведь догоняет его.)</a:t>
            </a:r>
          </a:p>
          <a:p>
            <a:endParaRPr lang="ru-RU" dirty="0"/>
          </a:p>
        </p:txBody>
      </p:sp>
      <p:pic>
        <p:nvPicPr>
          <p:cNvPr id="5" name="Содержимое 7" descr="Мишка с бантом.jpg"/>
          <p:cNvPicPr>
            <a:picLocks noChangeAspect="1"/>
          </p:cNvPicPr>
          <p:nvPr/>
        </p:nvPicPr>
        <p:blipFill>
          <a:blip r:embed="rId4" cstate="print"/>
          <a:srcRect r="34961"/>
          <a:stretch>
            <a:fillRect/>
          </a:stretch>
        </p:blipFill>
        <p:spPr>
          <a:xfrm>
            <a:off x="688432" y="2276872"/>
            <a:ext cx="3730494" cy="3816424"/>
          </a:xfrm>
          <a:prstGeom prst="rect">
            <a:avLst/>
          </a:prstGeom>
        </p:spPr>
      </p:pic>
      <p:pic>
        <p:nvPicPr>
          <p:cNvPr id="4" name="Неизвестен - Мишка косолапый манит деток лапой игра_(audio-dragon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4459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218</Words>
  <Application>Microsoft Office PowerPoint</Application>
  <PresentationFormat>Экран (4:3)</PresentationFormat>
  <Paragraphs>33</Paragraphs>
  <Slides>11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МБДОУ д/с № 5»Родничок»  комбинированного вида с. Сарыг-Сеп
Дистанционное обучение  1 неделя  (со 2 по 8 сентября 2024 г.) II младшая группа (3 - 4 года)  Тема: «Здравствуй, детский сад »</vt:lpstr>
      <vt:lpstr>Уважаемые родители! </vt:lpstr>
      <vt:lpstr>Прочитайте стихотворение</vt:lpstr>
      <vt:lpstr>Давай послушаем песенку про детский сад «Детский сад»</vt:lpstr>
      <vt:lpstr>Сегодня мы с тобой отправимся в небольшое путешествие. И поедем мы на поезде. ( встали, согнули руки в локтях, сжали кулачки. Идём под музыку топающим шагом, изображаем движение поезда)</vt:lpstr>
      <vt:lpstr>Вот мы и приехали. А куда мы приехали? Посмотри, что ты видишь?  (пусть ребёнок расскажет, что он видит на картинке)</vt:lpstr>
      <vt:lpstr>Музыкально ритмическое упражнение «Пальчики – ручки»</vt:lpstr>
      <vt:lpstr>А теперь пришло время поиграть!</vt:lpstr>
      <vt:lpstr>Презентация PowerPoint</vt:lpstr>
      <vt:lpstr>А сейчас нам пора возвращаться домой. Садимся в поезд и поехали! (Идём под музыку топающим шагом, изображаем движение поезда)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1</cp:lastModifiedBy>
  <cp:revision>78</cp:revision>
  <dcterms:created xsi:type="dcterms:W3CDTF">2017-09-25T05:51:55Z</dcterms:created>
  <dcterms:modified xsi:type="dcterms:W3CDTF">2024-09-03T13:43:35Z</dcterms:modified>
</cp:coreProperties>
</file>