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500306"/>
            <a:ext cx="7772400" cy="267178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неделя (2- 8 сентября 2024г.)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младшая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4291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Муниципальное бюджетное образовательное учреждение детский сад № 5 «Родничок» комбинированного вида с. Сарыг-Сеп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5429264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 Подготовил: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руководитель физического воспитания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Серен Рада Ооржаковна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42876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4291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3143240" y="5429264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643866" cy="385765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пожалуйста, фотографии.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4291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3143240" y="5429264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7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hello_html_185f695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10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У №5\Desktop\Ндисовая папка (7)\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5-Dyhatelnaya-gimnasti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31</Words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Дистанционное обучение I неделя (2- 8 сентября 2024г.) II младшая группа Физическая культура </vt:lpstr>
      <vt:lpstr>Уважаемые родители! Во время деятельности с ребёнком сделайте, пожалуйста, фотографии. Отправить фотографии можно в группу или лично вашему воспитателю.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в дистанционных условиях. Занимаемся вместе с родителями. Младший дошкольный возраст</dc:title>
  <dc:creator>ДОУ №5</dc:creator>
  <cp:lastModifiedBy>Пользователь Windows</cp:lastModifiedBy>
  <cp:revision>10</cp:revision>
  <dcterms:created xsi:type="dcterms:W3CDTF">2021-10-28T09:57:31Z</dcterms:created>
  <dcterms:modified xsi:type="dcterms:W3CDTF">2024-09-04T13:02:03Z</dcterms:modified>
</cp:coreProperties>
</file>