
<file path=[Content_Types].xml><?xml version="1.0" encoding="utf-8"?>
<Types xmlns="http://schemas.openxmlformats.org/package/2006/content-types">
  <Default ContentType="image/jpeg" Extension="jpeg"/>
  <Default ContentType="application/xml" Extension="xml"/>
  <Default ContentType="application/vnd.openxmlformats-package.relationships+xml" Extension="rels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</Types>
</file>

<file path=_rels/.rels><?xml version="1.0" encoding="UTF-8" standalone="no" ?>
<Relationships xmlns="http://schemas.openxmlformats.org/package/2006/relationships">
  <Relationship Id="rId1" Target="ppt/presentation.xml" Type="http://schemas.openxmlformats.org/officeDocument/2006/relationships/officeDocument"/>
  <Relationship Id="rId2" Target="docProps/app.xml" Type="http://schemas.openxmlformats.org/officeDocument/2006/relationships/extended-properties"/>
  <Relationship Id="rId3" Target="docProps/core.xml" Type="http://schemas.openxmlformats.org/package/2006/relationships/metadata/core-properties"/>
</Relationships>

</file>

<file path=ppt/presentation.xml><?xml version="1.0" encoding="utf-8"?>
<p:presentation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tableStyles.xml><?xml version="1.0" encoding="utf-8"?>
<a:tblStyleLs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def="{5C22544A-7EE6-4342-B048-85BDC9FD1C3A}"/>
</file>

<file path=ppt/_rels/presentation.xml.rels><?xml version="1.0" encoding="UTF-8" standalone="no" ?>
<Relationships xmlns="http://schemas.openxmlformats.org/package/2006/relationships">
  <Relationship Id="rId6" Target="slides/slide4.xml" Type="http://schemas.openxmlformats.org/officeDocument/2006/relationships/slide"/>
  <Relationship Id="rId1" Target="theme/theme1.xml" Type="http://schemas.openxmlformats.org/officeDocument/2006/relationships/theme"/>
  <Relationship Id="rId12" Target="tableStyles.xml" Type="http://schemas.openxmlformats.org/officeDocument/2006/relationships/tableStyles"/>
  <Relationship Id="rId10" Target="slides/slide8.xml" Type="http://schemas.openxmlformats.org/officeDocument/2006/relationships/slide"/>
  <Relationship Id="rId2" Target="slideMasters/slideMaster1.xml" Type="http://schemas.openxmlformats.org/officeDocument/2006/relationships/slideMaster"/>
  <Relationship Id="rId3" Target="slides/slide1.xml" Type="http://schemas.openxmlformats.org/officeDocument/2006/relationships/slide"/>
  <Relationship Id="rId8" Target="slides/slide6.xml" Type="http://schemas.openxmlformats.org/officeDocument/2006/relationships/slide"/>
  <Relationship Id="rId4" Target="slides/slide2.xml" Type="http://schemas.openxmlformats.org/officeDocument/2006/relationships/slide"/>
  <Relationship Id="rId11" Target="slides/slide9.xml" Type="http://schemas.openxmlformats.org/officeDocument/2006/relationships/slide"/>
  <Relationship Id="rId9" Target="slides/slide7.xml" Type="http://schemas.openxmlformats.org/officeDocument/2006/relationships/slide"/>
  <Relationship Id="rId7" Target="slides/slide5.xml" Type="http://schemas.openxmlformats.org/officeDocument/2006/relationships/slide"/>
  <Relationship Id="rId5" Target="slides/slide3.xml" Type="http://schemas.openxmlformats.org/officeDocument/2006/relationships/slide"/>
</Relationships>

</file>

<file path=ppt/slideLayouts/_rels/slideLayout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">
  <p:cSld name="Title">
    <p:spTree>
      <p:nvGrpSpPr>
        <p:cNvPr hidden="false" id="27" name="GroupShape 2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8" name="Shape 28"/>
          <p:cNvSpPr txBox="true"/>
          <p:nvPr isPhoto="false">
            <p:ph idx="0" type="title"/>
          </p:nvPr>
        </p:nvSpPr>
        <p:spPr>
          <a:xfrm flipH="false" flipV="false" rot="0">
            <a:off x="685800" y="609601"/>
            <a:ext cx="7772400" cy="4267200"/>
          </a:xfrm>
          <a:prstGeom prst="rect">
            <a:avLst/>
          </a:prstGeom>
        </p:spPr>
        <p:txBody>
          <a:bodyPr anchor="b">
            <a:noAutofit/>
          </a:bodyPr>
          <a:lstStyle>
            <a:defPPr/>
            <a:lvl1pPr lvl="0">
              <a:lnSpc>
                <a:spcPct val="100000"/>
              </a:lnSpc>
              <a:defRPr sz="80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29" name="Shape 29"/>
          <p:cNvSpPr txBox="true"/>
          <p:nvPr isPhoto="false">
            <p:ph idx="1" type="subTitle"/>
          </p:nvPr>
        </p:nvSpPr>
        <p:spPr>
          <a:xfrm flipH="false" flipV="false" rot="0">
            <a:off x="1371600" y="4953000"/>
            <a:ext cx="6400800" cy="1219200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algn="ctr" indent="0" lvl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algn="ctr" indent="0" lvl="1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lvl="2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lvl="3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lvl="4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lvl="5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lvl="6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lvl="7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lvl="8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t>Образец подзаголовка</a:t>
            </a:r>
          </a:p>
        </p:txBody>
      </p:sp>
      <p:sp>
        <p:nvSpPr>
          <p:cNvPr hidden="false" id="30" name="Shape 3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31" name="Shape 3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  <p:sp>
        <p:nvSpPr>
          <p:cNvPr hidden="false" id="32" name="Shape 32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1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x">
  <p:cSld name="Title and Vertical Text">
    <p:spTree>
      <p:nvGrpSpPr>
        <p:cNvPr hidden="false" id="33" name="GroupShape 3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4" name="Shape 34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35" name="Shape 35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36" name="Shape 3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37" name="Shape 3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38" name="Shape 3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itleAndTx">
  <p:cSld name="Vertical Title and Text">
    <p:spTree>
      <p:nvGrpSpPr>
        <p:cNvPr hidden="false" id="56" name="GroupShape 5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7" name="Shape 57"/>
          <p:cNvSpPr txBox="true"/>
          <p:nvPr isPhoto="false">
            <p:ph idx="0" type="title"/>
          </p:nvPr>
        </p:nvSpPr>
        <p:spPr>
          <a:xfrm flipH="false" flipV="false" rot="0"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58" name="Shape 58"/>
          <p:cNvSpPr txBox="true"/>
          <p:nvPr isPhoto="false">
            <p:ph idx="1" type="body"/>
          </p:nvPr>
        </p:nvSpPr>
        <p:spPr>
          <a:xfrm flipH="false" flipV="false" rot="0"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59" name="Shape 5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60" name="Shape 6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1" name="Shape 6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50" name="GroupShape 5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1" name="Shape 51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52" name="Shape 52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>
              <a:buFont typeface="Arial"/>
              <a:buChar char="•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53" name="Shape 5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54" name="Shape 5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55" name="Shape 5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secHead">
  <p:cSld name="Title and Subtitle">
    <p:spTree>
      <p:nvGrpSpPr>
        <p:cNvPr hidden="false" id="18" name="GroupShape 1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9" name="Shape 19"/>
          <p:cNvSpPr txBox="true"/>
          <p:nvPr isPhoto="false">
            <p:ph idx="0" type="title"/>
          </p:nvPr>
        </p:nvSpPr>
        <p:spPr>
          <a:xfrm flipH="false" flipV="false" rot="0">
            <a:off x="722313" y="1371600"/>
            <a:ext cx="7772400" cy="2505075"/>
          </a:xfrm>
          <a:prstGeom prst="rect">
            <a:avLst/>
          </a:prstGeom>
        </p:spPr>
        <p:txBody>
          <a:bodyPr anchor="b"/>
          <a:lstStyle>
            <a:defPPr/>
            <a:lvl1pPr algn="ctr" lvl="0">
              <a:lnSpc>
                <a:spcPct val="100000"/>
              </a:lnSpc>
              <a:buNone/>
              <a:defRPr sz="48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20" name="Shape 20"/>
          <p:cNvSpPr txBox="true"/>
          <p:nvPr isPhoto="false">
            <p:ph idx="1" type="body"/>
          </p:nvPr>
        </p:nvSpPr>
        <p:spPr>
          <a:xfrm flipH="false" flipV="false" rot="0">
            <a:off x="722313" y="4068763"/>
            <a:ext cx="7772400" cy="1131887"/>
          </a:xfrm>
          <a:prstGeom prst="rect">
            <a:avLst/>
          </a:prstGeom>
        </p:spPr>
        <p:txBody>
          <a:bodyPr anchor="t"/>
          <a:lstStyle>
            <a:defPPr/>
            <a:lvl1pPr algn="ctr" indent="0" lvl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lvl="1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21" name="Shape 2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22" name="Shape 22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23" name="Shape 23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  <p:sp>
        <p:nvSpPr>
          <p:cNvPr hidden="false" id="24" name="Shape 24"/>
          <p:cNvSpPr txBox="false"/>
          <p:nvPr isPhoto="false"/>
        </p:nvSpPr>
        <p:spPr>
          <a:xfrm flipH="false" flipV="false" rot="0">
            <a:off x="4495800" y="3924300"/>
            <a:ext cx="84771" cy="847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5" name="Shape 25"/>
          <p:cNvSpPr txBox="false"/>
          <p:nvPr isPhoto="false"/>
        </p:nvSpPr>
        <p:spPr>
          <a:xfrm flipH="false" flipV="false" rot="0">
            <a:off x="4695825" y="3924300"/>
            <a:ext cx="84771" cy="847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6" name="Shape 26"/>
          <p:cNvSpPr txBox="false"/>
          <p:nvPr isPhoto="false"/>
        </p:nvSpPr>
        <p:spPr>
          <a:xfrm flipH="false" flipV="false" rot="0">
            <a:off x="4296728" y="3924300"/>
            <a:ext cx="84771" cy="847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76" name="GroupShape 7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7" name="Shape 77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78" name="Shape 7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79" name="Shape 7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80" name="Shape 8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39" name="GroupShape 3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0" name="Shape 40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41" name="Shape 41"/>
          <p:cNvSpPr txBox="true"/>
          <p:nvPr isPhoto="false">
            <p:ph idx="5" type="body"/>
          </p:nvPr>
        </p:nvSpPr>
        <p:spPr>
          <a:xfrm flipH="false" flipV="false" rot="0"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defPPr/>
            <a:lvl1pPr lvl="0">
              <a:defRPr sz="2400"/>
            </a:lvl1pPr>
            <a:lvl2pPr lvl="1">
              <a:defRPr sz="1600"/>
            </a:lvl2pPr>
            <a:lvl3pPr lvl="2">
              <a:defRPr sz="1600"/>
            </a:lvl3pPr>
            <a:lvl4pPr lvl="3">
              <a:defRPr sz="1600"/>
            </a:lvl4pPr>
            <a:lvl5pPr lvl="4">
              <a:defRPr sz="1600"/>
            </a:lvl5pPr>
            <a:lvl6pPr lvl="5">
              <a:defRPr sz="1600"/>
            </a:lvl6pPr>
            <a:lvl7pPr lvl="6">
              <a:defRPr sz="1600"/>
            </a:lvl7pPr>
            <a:lvl8pPr lvl="7">
              <a:defRPr sz="1600"/>
            </a:lvl8pPr>
            <a:lvl9pPr lvl="8">
              <a:defRPr sz="16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42" name="Shape 4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43" name="Shape 4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4" name="Shape 4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  <p:sp>
        <p:nvSpPr>
          <p:cNvPr hidden="false" id="45" name="Shape 45"/>
          <p:cNvSpPr txBox="true"/>
          <p:nvPr isPhoto="false">
            <p:ph idx="3" type="body"/>
          </p:nvPr>
        </p:nvSpPr>
        <p:spPr>
          <a:xfrm flipH="false" flipV="false" rot="0">
            <a:off x="365760" y="1600200"/>
            <a:ext cx="4041648" cy="4526280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46" name="GroupShape 4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7" name="Shape 4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48" name="Shape 4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9" name="Shape 4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TxTwoObj">
  <p:cSld name="Comparison">
    <p:spTree>
      <p:nvGrpSpPr>
        <p:cNvPr hidden="false" id="9" name="GroupShape 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" name="Shape 10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11" name="Shape 11"/>
          <p:cNvSpPr txBox="true"/>
          <p:nvPr isPhoto="false">
            <p:ph idx="1" type="body"/>
          </p:nvPr>
        </p:nvSpPr>
        <p:spPr>
          <a:xfrm flipH="false" flipV="false" rot="0">
            <a:off x="457200" y="1600200"/>
            <a:ext cx="4040188" cy="609600"/>
          </a:xfrm>
          <a:prstGeom prst="rect">
            <a:avLst/>
          </a:prstGeom>
        </p:spPr>
        <p:txBody>
          <a:bodyPr anchor="b">
            <a:noAutofit/>
          </a:bodyPr>
          <a:lstStyle>
            <a:defPPr/>
            <a:lvl1pPr algn="ctr" indent="0" lvl="0" marL="0">
              <a:buNone/>
              <a:defRPr b="fals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12" name="Shape 12"/>
          <p:cNvSpPr txBox="true"/>
          <p:nvPr isPhoto="false">
            <p:ph idx="2" type="body"/>
          </p:nvPr>
        </p:nvSpPr>
        <p:spPr>
          <a:xfrm flipH="false" flipV="false" rot="0">
            <a:off x="4648200" y="1600200"/>
            <a:ext cx="4041775" cy="609600"/>
          </a:xfrm>
          <a:prstGeom prst="rect">
            <a:avLst/>
          </a:prstGeom>
        </p:spPr>
        <p:txBody>
          <a:bodyPr anchor="b">
            <a:noAutofit/>
          </a:bodyPr>
          <a:lstStyle>
            <a:defPPr/>
            <a:lvl1pPr algn="ctr" indent="0" lvl="0" marL="0">
              <a:buNone/>
              <a:defRPr b="fals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13" name="Shape 1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14" name="Shape 1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5" name="Shape 1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  <p:sp>
        <p:nvSpPr>
          <p:cNvPr hidden="false" id="16" name="Shape 16"/>
          <p:cNvSpPr txBox="true"/>
          <p:nvPr isPhoto="false">
            <p:ph idx="3" type="body"/>
          </p:nvPr>
        </p:nvSpPr>
        <p:spPr>
          <a:xfrm flipH="false" flipV="false" rot="0">
            <a:off x="457200" y="2212848"/>
            <a:ext cx="4041648" cy="391363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17" name="Shape 17"/>
          <p:cNvSpPr txBox="true"/>
          <p:nvPr isPhoto="false">
            <p:ph idx="4" type="body"/>
          </p:nvPr>
        </p:nvSpPr>
        <p:spPr>
          <a:xfrm flipH="false" flipV="false" rot="0">
            <a:off x="4672584" y="2212848"/>
            <a:ext cx="4041648" cy="3913187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Tx">
  <p:cSld name="Title, Text and Object">
    <p:spTree>
      <p:nvGrpSpPr>
        <p:cNvPr hidden="false" id="69" name="GroupShape 6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0" name="Shape 70"/>
          <p:cNvSpPr txBox="true"/>
          <p:nvPr isPhoto="false">
            <p:ph idx="0" type="title"/>
          </p:nvPr>
        </p:nvSpPr>
        <p:spPr>
          <a:xfrm flipH="false" flipV="false" rot="0">
            <a:off x="5907087" y="266700"/>
            <a:ext cx="3008313" cy="2095500"/>
          </a:xfrm>
          <a:prstGeom prst="rect">
            <a:avLst/>
          </a:prstGeom>
        </p:spPr>
        <p:txBody>
          <a:bodyPr anchor="b"/>
          <a:lstStyle>
            <a:defPPr/>
            <a:lvl1pPr algn="ctr" lvl="0">
              <a:lnSpc>
                <a:spcPct val="100000"/>
              </a:lnSpc>
              <a:defRPr b="false" sz="28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71" name="Shape 71"/>
          <p:cNvSpPr txBox="true"/>
          <p:nvPr isPhoto="false">
            <p:ph idx="1" type="body"/>
          </p:nvPr>
        </p:nvSpPr>
        <p:spPr>
          <a:xfrm flipH="false" flipV="false" rot="0">
            <a:off x="719137" y="273050"/>
            <a:ext cx="4995863" cy="5853113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72" name="Shape 72"/>
          <p:cNvSpPr txBox="true"/>
          <p:nvPr isPhoto="false">
            <p:ph idx="5" type="body"/>
          </p:nvPr>
        </p:nvSpPr>
        <p:spPr>
          <a:xfrm flipH="false" flipV="false" rot="0">
            <a:off x="5907087" y="2438400"/>
            <a:ext cx="3008313" cy="3687763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algn="ctr" indent="0" lvl="0" marL="0">
              <a:lnSpc>
                <a:spcPct val="125000"/>
              </a:lnSpc>
              <a:buNone/>
              <a:defRPr sz="1600"/>
            </a:lvl1pPr>
            <a:lvl2pPr indent="0" lvl="1" marL="457200">
              <a:buNone/>
              <a:defRPr sz="1200"/>
            </a:lvl2pPr>
            <a:lvl3pPr indent="0" lvl="2" marL="914400">
              <a:buNone/>
              <a:defRPr sz="1000"/>
            </a:lvl3pPr>
            <a:lvl4pPr indent="0" lvl="3" marL="1371600">
              <a:buNone/>
              <a:defRPr sz="900"/>
            </a:lvl4pPr>
            <a:lvl5pPr indent="0" lvl="4" marL="1828800">
              <a:buNone/>
              <a:defRPr sz="900"/>
            </a:lvl5pPr>
            <a:lvl6pPr indent="0" lvl="5" marL="2286000">
              <a:buNone/>
              <a:defRPr sz="900"/>
            </a:lvl6pPr>
            <a:lvl7pPr indent="0" lvl="6" marL="2743200">
              <a:buNone/>
              <a:defRPr sz="900"/>
            </a:lvl7pPr>
            <a:lvl8pPr indent="0" lvl="7" marL="3200400">
              <a:buNone/>
              <a:defRPr sz="900"/>
            </a:lvl8pPr>
            <a:lvl9pPr indent="0" lvl="8" marL="365760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73" name="Shape 7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74" name="Shape 7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75" name="Shape 7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picTx">
  <p:cSld name="Title and Picture">
    <p:spTree>
      <p:nvGrpSpPr>
        <p:cNvPr hidden="false" id="62" name="GroupShape 6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3" name="Shape 63"/>
          <p:cNvSpPr txBox="true"/>
          <p:nvPr isPhoto="false">
            <p:ph idx="0" type="title"/>
          </p:nvPr>
        </p:nvSpPr>
        <p:spPr>
          <a:xfrm flipH="false" flipV="false" rot="0">
            <a:off x="1679576" y="228600"/>
            <a:ext cx="5711824" cy="895350"/>
          </a:xfrm>
          <a:prstGeom prst="rect">
            <a:avLst/>
          </a:prstGeom>
        </p:spPr>
        <p:txBody>
          <a:bodyPr anchor="b"/>
          <a:lstStyle>
            <a:defPPr/>
            <a:lvl1pPr algn="ctr" lvl="0">
              <a:lnSpc>
                <a:spcPct val="100000"/>
              </a:lnSpc>
              <a:defRPr b="false" sz="28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64" name="Shape 64"/>
          <p:cNvSpPr txBox="true"/>
          <p:nvPr isPhoto="false">
            <p:ph idx="1" type="body"/>
          </p:nvPr>
        </p:nvSpPr>
        <p:spPr>
          <a:xfrm flipH="false" flipV="false" rot="0">
            <a:off x="1508126" y="1143000"/>
            <a:ext cx="6054724" cy="4541044"/>
          </a:xfrm>
          <a:prstGeom prst="rect">
            <a:avLst/>
          </a:prstGeom>
          <a:ln w="76200">
            <a:solidFill>
              <a:schemeClr val="bg1"/>
            </a:solidFill>
            <a:prstDash val="solid"/>
          </a:ln>
        </p:spPr>
        <p:txBody>
          <a:bodyPr anchor="t"/>
          <a:lstStyle>
            <a:defPPr/>
            <a:lvl1pPr algn="ctr" indent="0" lvl="0" marL="0">
              <a:buNone/>
              <a:defRPr sz="3200"/>
            </a:lvl1pPr>
            <a:lvl2pPr indent="0" lvl="1" marL="457200">
              <a:buNone/>
              <a:defRPr sz="2800"/>
            </a:lvl2pPr>
            <a:lvl3pPr indent="0" lvl="2" marL="914400">
              <a:buNone/>
              <a:defRPr sz="2400"/>
            </a:lvl3pPr>
            <a:lvl4pPr indent="0" lvl="3" marL="1371600">
              <a:buNone/>
              <a:defRPr sz="2000"/>
            </a:lvl4pPr>
            <a:lvl5pPr indent="0" lvl="4" marL="1828800">
              <a:buNone/>
              <a:defRPr sz="2000"/>
            </a:lvl5pPr>
            <a:lvl6pPr indent="0" lvl="5" marL="2286000">
              <a:buNone/>
              <a:defRPr sz="2000"/>
            </a:lvl6pPr>
            <a:lvl7pPr indent="0" lvl="6" marL="2743200">
              <a:buNone/>
              <a:defRPr sz="2000"/>
            </a:lvl7pPr>
            <a:lvl8pPr indent="0" lvl="7" marL="3200400">
              <a:buNone/>
              <a:defRPr sz="2000"/>
            </a:lvl8pPr>
            <a:lvl9pPr indent="0" lvl="8" marL="3657600">
              <a:buNone/>
              <a:defRPr sz="2000"/>
            </a:lvl9pPr>
          </a:lstStyle>
          <a:p>
            <a:r>
              <a:t>Вставка рисунка</a:t>
            </a:r>
          </a:p>
        </p:txBody>
      </p:sp>
      <p:sp>
        <p:nvSpPr>
          <p:cNvPr hidden="false" id="65" name="Shape 65"/>
          <p:cNvSpPr txBox="true"/>
          <p:nvPr isPhoto="false">
            <p:ph idx="5" type="body"/>
          </p:nvPr>
        </p:nvSpPr>
        <p:spPr>
          <a:xfrm flipH="false" flipV="false" rot="0">
            <a:off x="1679576" y="5810250"/>
            <a:ext cx="5711824" cy="533400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algn="ctr" indent="0" lvl="0" marL="0">
              <a:buNone/>
              <a:defRPr sz="1600"/>
            </a:lvl1pPr>
            <a:lvl2pPr indent="0" lvl="1" marL="457200">
              <a:buNone/>
              <a:defRPr sz="1200"/>
            </a:lvl2pPr>
            <a:lvl3pPr indent="0" lvl="2" marL="914400">
              <a:buNone/>
              <a:defRPr sz="1000"/>
            </a:lvl3pPr>
            <a:lvl4pPr indent="0" lvl="3" marL="1371600">
              <a:buNone/>
              <a:defRPr sz="900"/>
            </a:lvl4pPr>
            <a:lvl5pPr indent="0" lvl="4" marL="1828800">
              <a:buNone/>
              <a:defRPr sz="900"/>
            </a:lvl5pPr>
            <a:lvl6pPr indent="0" lvl="5" marL="2286000">
              <a:buNone/>
              <a:defRPr sz="900"/>
            </a:lvl6pPr>
            <a:lvl7pPr indent="0" lvl="6" marL="2743200">
              <a:buNone/>
              <a:defRPr sz="900"/>
            </a:lvl7pPr>
            <a:lvl8pPr indent="0" lvl="7" marL="3200400">
              <a:buNone/>
              <a:defRPr sz="900"/>
            </a:lvl8pPr>
            <a:lvl9pPr indent="0" lvl="8" marL="365760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66" name="Shape 6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01.09.2024</a:t>
            </a:r>
          </a:p>
        </p:txBody>
      </p:sp>
      <p:sp>
        <p:nvSpPr>
          <p:cNvPr hidden="false" id="67" name="Shape 6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8" name="Shape 6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Masters/_rels/slideMaster1.xml.rels><?xml version="1.0" encoding="UTF-8" standalone="no" ?>
<Relationships xmlns="http://schemas.openxmlformats.org/package/2006/relationships">
  <Relationship Id="rId6" Target="../slideLayouts/slideLayout5.xml" Type="http://schemas.openxmlformats.org/officeDocument/2006/relationships/slideLayout"/>
  <Relationship Id="rId1" Target="../theme/theme1.xml" Type="http://schemas.openxmlformats.org/officeDocument/2006/relationships/theme"/>
  <Relationship Id="rId12" Target="../slideLayouts/slideLayout11.xml" Type="http://schemas.openxmlformats.org/officeDocument/2006/relationships/slideLayout"/>
  <Relationship Id="rId10" Target="../slideLayouts/slideLayout9.xml" Type="http://schemas.openxmlformats.org/officeDocument/2006/relationships/slideLayout"/>
  <Relationship Id="rId2" Target="../slideLayouts/slideLayout1.xml" Type="http://schemas.openxmlformats.org/officeDocument/2006/relationships/slideLayout"/>
  <Relationship Id="rId3" Target="../slideLayouts/slideLayout2.xml" Type="http://schemas.openxmlformats.org/officeDocument/2006/relationships/slideLayout"/>
  <Relationship Id="rId8" Target="../slideLayouts/slideLayout7.xml" Type="http://schemas.openxmlformats.org/officeDocument/2006/relationships/slideLayout"/>
  <Relationship Id="rId4" Target="../slideLayouts/slideLayout3.xml" Type="http://schemas.openxmlformats.org/officeDocument/2006/relationships/slideLayout"/>
  <Relationship Id="rId11" Target="../slideLayouts/slideLayout10.xml" Type="http://schemas.openxmlformats.org/officeDocument/2006/relationships/slideLayout"/>
  <Relationship Id="rId9" Target="../slideLayouts/slideLayout8.xml" Type="http://schemas.openxmlformats.org/officeDocument/2006/relationships/slideLayout"/>
  <Relationship Id="rId7" Target="../slideLayouts/slideLayout6.xml" Type="http://schemas.openxmlformats.org/officeDocument/2006/relationships/slideLayout"/>
  <Relationship Id="rId5" Target="../slideLayouts/slideLayout4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Ref idx="1002">
        <a:schemeClr val="bg1"/>
      </p:bgRef>
    </p:bg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" name="Shape 2"/>
          <p:cNvSpPr txBox="true"/>
          <p:nvPr isPhoto="false">
            <p:ph idx="0" type="title"/>
          </p:nvPr>
        </p:nvSpPr>
        <p:spPr>
          <a:xfrm flipH="false" flipV="false" rot="0">
            <a:off x="457200" y="0"/>
            <a:ext cx="8229600" cy="1600200"/>
          </a:xfrm>
          <a:prstGeom prst="rect">
            <a:avLst/>
          </a:prstGeom>
        </p:spPr>
        <p:txBody>
          <a:bodyPr anchor="b" bIns="45720" lIns="91440" rIns="91440" tIns="45720" vert="horz">
            <a:noAutofit/>
          </a:bodyPr>
          <a:p>
            <a:r>
              <a:t>Образец заголовка</a:t>
            </a:r>
          </a:p>
        </p:txBody>
      </p:sp>
      <p:sp>
        <p:nvSpPr>
          <p:cNvPr hidden="false" id="3" name="Shape 3"/>
          <p:cNvSpPr txBox="true"/>
          <p:nvPr isPhoto="false">
            <p:ph idx="1" type="body"/>
          </p:nvPr>
        </p:nvSpPr>
        <p:spPr>
          <a:xfrm flipH="false" flipV="false" rot="0">
            <a:off x="457200" y="1600200"/>
            <a:ext cx="8229600" cy="4525963"/>
          </a:xfrm>
          <a:prstGeom prst="rect">
            <a:avLst/>
          </a:prstGeom>
        </p:spPr>
        <p:txBody>
          <a:bodyPr bIns="45720" lIns="91440" rIns="91440" tIns="45720" vert="horz">
            <a:normAutofit fontScale="100%" lnSpcReduction="0%"/>
          </a:bodyPr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4" name="Shape 4"/>
          <p:cNvSpPr txBox="true"/>
          <p:nvPr isPhoto="false">
            <p:ph idx="2" type="dt"/>
          </p:nvPr>
        </p:nvSpPr>
        <p:spPr>
          <a:xfrm flipH="false" flipV="false" rot="0">
            <a:off x="6363347" y="6356350"/>
            <a:ext cx="2085974" cy="365125"/>
          </a:xfrm>
          <a:prstGeom prst="rect">
            <a:avLst/>
          </a:prstGeom>
        </p:spPr>
        <p:txBody>
          <a:bodyPr anchor="ctr" bIns="45720" lIns="91440" rIns="45720" tIns="45720" vert="horz"/>
          <a:lstStyle>
            <a:defPPr/>
            <a:lvl1pPr algn="r" indent="0" lvl="0" marL="0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01.09.2024</a:t>
            </a:r>
          </a:p>
        </p:txBody>
      </p:sp>
      <p:sp>
        <p:nvSpPr>
          <p:cNvPr hidden="false" id="5" name="Shape 5"/>
          <p:cNvSpPr txBox="true"/>
          <p:nvPr isPhoto="false">
            <p:ph idx="3" type="ftr"/>
          </p:nvPr>
        </p:nvSpPr>
        <p:spPr>
          <a:xfrm flipH="false" flipV="false" rot="0">
            <a:off x="659165" y="6356350"/>
            <a:ext cx="2847975" cy="365125"/>
          </a:xfrm>
          <a:prstGeom prst="rect">
            <a:avLst/>
          </a:prstGeom>
        </p:spPr>
        <p:txBody>
          <a:bodyPr anchor="ctr" bIns="45720" lIns="45720" rIns="91440" tIns="45720" vert="horz"/>
          <a:lstStyle>
            <a:defPPr/>
            <a:lvl1pPr algn="l" indent="0" lvl="0" marL="0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/>
        </p:txBody>
      </p:sp>
      <p:sp>
        <p:nvSpPr>
          <p:cNvPr hidden="false" id="6" name="Shape 6"/>
          <p:cNvSpPr txBox="true"/>
          <p:nvPr isPhoto="false">
            <p:ph idx="4" type="sldNum"/>
          </p:nvPr>
        </p:nvSpPr>
        <p:spPr>
          <a:xfrm flipH="false" flipV="false" rot="0">
            <a:off x="8543278" y="6356350"/>
            <a:ext cx="561975" cy="365125"/>
          </a:xfrm>
          <a:prstGeom prst="rect">
            <a:avLst/>
          </a:prstGeom>
        </p:spPr>
        <p:txBody>
          <a:bodyPr anchor="ctr" bIns="45720" lIns="27432" rIns="45720" tIns="45720" vert="horz"/>
          <a:lstStyle>
            <a:defPPr/>
            <a:lvl1pPr algn="l" indent="0" lvl="0" marL="0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  <p:sp>
        <p:nvSpPr>
          <p:cNvPr hidden="false" id="7" name="Shape 7"/>
          <p:cNvSpPr txBox="false"/>
          <p:nvPr isPhoto="false"/>
        </p:nvSpPr>
        <p:spPr>
          <a:xfrm flipH="false" flipV="false" rot="0"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8" name="Shape 8"/>
          <p:cNvSpPr txBox="false"/>
          <p:nvPr isPhoto="false"/>
        </p:nvSpPr>
        <p:spPr>
          <a:xfrm flipH="false" flipV="false" rot="0"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defPPr/>
      <a:lvl1pPr algn="ctr" lvl="0">
        <a:lnSpc>
          <a:spcPts val="5800"/>
        </a:lnSpc>
        <a:buNone/>
        <a:defRPr sz="5400">
          <a:solidFill>
            <a:schemeClr val="tx2"/>
          </a:solidFill>
          <a:latin typeface="+mn-lt"/>
          <a:ea typeface="+mn-ea"/>
          <a:cs typeface="+mn-cs"/>
        </a:defRPr>
      </a:lvl1pPr>
    </p:titleStyle>
    <p:bodyStyle>
      <a:defPPr/>
      <a:lvl1pPr algn="l" indent="-342900" lvl="0" marL="342900">
        <a:buFont typeface="Arial"/>
        <a:buChar char="•"/>
        <a:defRPr sz="24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  <a:lvl2pPr algn="l" indent="-285750" lvl="1" marL="742950">
        <a:buFont typeface="Courier New"/>
        <a:buChar char="o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2pPr>
      <a:lvl3pPr algn="l" indent="-228600" lvl="2" marL="1143000">
        <a:buFont typeface="Arial"/>
        <a:buChar char="•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3pPr>
      <a:lvl4pPr algn="l" indent="-228600" lvl="3" marL="1600200">
        <a:buFont typeface="Courier New"/>
        <a:buChar char="o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4pPr>
      <a:lvl5pPr algn="l" indent="-228600" lvl="4" marL="2057400">
        <a:buFont typeface="Arial"/>
        <a:buChar char="•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5pPr>
      <a:lvl6pPr algn="l" indent="-228600" lvl="5" marL="2514600">
        <a:buFont typeface="Courier New"/>
        <a:buChar char="o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6pPr>
      <a:lvl7pPr algn="l" indent="-228600" lvl="6" marL="2971800">
        <a:buFont typeface="Arial"/>
        <a:buChar char="•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7pPr>
      <a:lvl8pPr algn="l" indent="-228600" lvl="7" marL="3429000">
        <a:buFont typeface="Courier New"/>
        <a:buChar char="o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8pPr>
      <a:lvl9pPr algn="l" indent="-228600" lvl="8" marL="3886200">
        <a:buFont typeface="Arial"/>
        <a:buChar char="•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9pPr>
    </p:bodyStyle>
    <p:otherStyle>
      <a:defPPr/>
      <a:lvl1pPr algn="l" indent="0" lvl="0" mar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algn="l" indent="0" lvl="1" marL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algn="l" indent="0" lvl="2" marL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algn="l" indent="0" lvl="3" marL="13716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algn="l" indent="0" lvl="4" marL="18288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algn="l" indent="0" lvl="5" marL="22860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algn="l" indent="0" lvl="6" marL="2743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algn="l" indent="0" lvl="7" marL="3200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algn="l" indent="0" lvl="8" marL="36576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2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3.xml.rels><?xml version="1.0" encoding="UTF-8" standalone="no" ?>
<Relationships xmlns="http://schemas.openxmlformats.org/package/2006/relationships">
  <Relationship Id="rId1" Target="../media/1.jpeg" Type="http://schemas.openxmlformats.org/officeDocument/2006/relationships/image"/>
  <Relationship Id="rId2" Target="../slideLayouts/slideLayout5.xml" Type="http://schemas.openxmlformats.org/officeDocument/2006/relationships/slideLayout"/>
</Relationships>

</file>

<file path=ppt/slides/_rels/slide4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5.xml.rels><?xml version="1.0" encoding="UTF-8" standalone="no" ?>
<Relationships xmlns="http://schemas.openxmlformats.org/package/2006/relationships">
  <Relationship Id="rId1" Target="../media/2.jpeg" Type="http://schemas.openxmlformats.org/officeDocument/2006/relationships/image"/>
  <Relationship Id="rId2" Target="../slideLayouts/slideLayout2.xml" Type="http://schemas.openxmlformats.org/officeDocument/2006/relationships/slideLayout"/>
</Relationships>

</file>

<file path=ppt/slides/_rels/slide6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7.xml.rels><?xml version="1.0" encoding="UTF-8" standalone="no" ?>
<Relationships xmlns="http://schemas.openxmlformats.org/package/2006/relationships">
  <Relationship Id="rId1" Target="../media/3.jpeg" Type="http://schemas.openxmlformats.org/officeDocument/2006/relationships/image"/>
  <Relationship Id="rId2" Target="../slideLayouts/slideLayout5.xml" Type="http://schemas.openxmlformats.org/officeDocument/2006/relationships/slideLayout"/>
</Relationships>

</file>

<file path=ppt/slides/_rels/slide8.xml.rels><?xml version="1.0" encoding="UTF-8" standalone="no" ?>
<Relationships xmlns="http://schemas.openxmlformats.org/package/2006/relationships">
  <Relationship Id="rId1" Target="../media/4.jpeg" Type="http://schemas.openxmlformats.org/officeDocument/2006/relationships/image"/>
  <Relationship Id="rId2" Target="../slideLayouts/slideLayout2.xml" Type="http://schemas.openxmlformats.org/officeDocument/2006/relationships/slideLayout"/>
</Relationships>

</file>

<file path=ppt/slides/_rels/slide9.xml.rels><?xml version="1.0" encoding="UTF-8" standalone="no" ?>
<Relationships xmlns="http://schemas.openxmlformats.org/package/2006/relationships">
  <Relationship Id="rId1" Target="../slideLayouts/slideLayout4.xml" Type="http://schemas.openxmlformats.org/officeDocument/2006/relationships/slideLayout"/>
</Relationships>

</file>

<file path=ppt/slides/slide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81" name="GroupShape 8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2" name="Shape 82"/>
          <p:cNvSpPr txBox="true"/>
          <p:nvPr isPhoto="false">
            <p:ph idx="0" type="title"/>
          </p:nvPr>
        </p:nvSpPr>
        <p:spPr>
          <a:xfrm flipH="false" flipV="false" rot="0">
            <a:off x="457200" y="620688"/>
            <a:ext cx="8229600" cy="97951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cap="all" sz="1600">
                <a:solidFill>
                  <a:srgbClr val="C00000"/>
                </a:solidFill>
                <a:latin typeface="Book Antiqua"/>
                <a:ea typeface="Book Antiqua"/>
                <a:cs typeface="Book Antiqua"/>
              </a:rPr>
              <a:t>МБДОУ д/с № 5 «Родничок» комбинированного вида с. Сарыг-Сеп</a:t>
            </a:r>
            <a:endParaRPr sz="1600"/>
          </a:p>
        </p:txBody>
      </p:sp>
      <p:sp>
        <p:nvSpPr>
          <p:cNvPr hidden="false" id="83" name="Shape 83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 indent="0" marL="0">
              <a:buNone/>
            </a:pPr>
            <a:r>
              <a:rPr b="true" sz="4400">
                <a:solidFill>
                  <a:srgbClr val="FFC000"/>
                </a:solidFill>
              </a:rPr>
              <a:t>Дистанционное обучение</a:t>
            </a:r>
          </a:p>
          <a:p>
            <a:pPr algn="ctr" indent="0" marL="0">
              <a:buNone/>
            </a:pPr>
            <a:r>
              <a:rPr b="true" sz="5400">
                <a:solidFill>
                  <a:srgbClr val="FF0000"/>
                </a:solidFill>
              </a:rPr>
              <a:t>«</a:t>
            </a:r>
            <a:r>
              <a:rPr b="true" sz="5400">
                <a:solidFill>
                  <a:srgbClr val="FF0000"/>
                </a:solidFill>
              </a:rPr>
              <a:t>Дары осени</a:t>
            </a:r>
            <a:r>
              <a:rPr b="true" sz="5400">
                <a:solidFill>
                  <a:srgbClr val="FF0000"/>
                </a:solidFill>
              </a:rPr>
              <a:t>»</a:t>
            </a:r>
            <a:endParaRPr b="true" sz="5400">
              <a:solidFill>
                <a:srgbClr val="FF0000"/>
              </a:solidFill>
            </a:endParaRPr>
          </a:p>
          <a:p>
            <a:pPr algn="ctr" indent="0" marL="0">
              <a:buNone/>
            </a:pPr>
            <a:r>
              <a:rPr b="true">
                <a:solidFill>
                  <a:srgbClr val="00B050"/>
                </a:solidFill>
              </a:rPr>
              <a:t>II</a:t>
            </a:r>
            <a:r>
              <a:rPr b="true">
                <a:solidFill>
                  <a:srgbClr val="00B050"/>
                </a:solidFill>
              </a:rPr>
              <a:t> </a:t>
            </a:r>
            <a:r>
              <a:rPr b="true">
                <a:solidFill>
                  <a:srgbClr val="00B050"/>
                </a:solidFill>
              </a:rPr>
              <a:t>младшая группа </a:t>
            </a:r>
            <a:r>
              <a:rPr b="true">
                <a:solidFill>
                  <a:srgbClr val="00B050"/>
                </a:solidFill>
              </a:rPr>
              <a:t>(3 </a:t>
            </a:r>
            <a:r>
              <a:rPr b="true">
                <a:solidFill>
                  <a:srgbClr val="00B050"/>
                </a:solidFill>
              </a:rPr>
              <a:t>- </a:t>
            </a:r>
            <a:r>
              <a:rPr b="true">
                <a:solidFill>
                  <a:srgbClr val="00B050"/>
                </a:solidFill>
              </a:rPr>
              <a:t>4 </a:t>
            </a:r>
            <a:r>
              <a:rPr b="true">
                <a:solidFill>
                  <a:srgbClr val="00B050"/>
                </a:solidFill>
              </a:rPr>
              <a:t>лет)</a:t>
            </a:r>
          </a:p>
          <a:p>
            <a:pPr algn="ctr" indent="0" marL="0">
              <a:buNone/>
            </a:pPr>
            <a:r>
              <a:rPr b="true">
                <a:solidFill>
                  <a:srgbClr val="00B050"/>
                </a:solidFill>
              </a:rPr>
              <a:t>С </a:t>
            </a:r>
            <a:r>
              <a:rPr b="true">
                <a:solidFill>
                  <a:srgbClr val="00B050"/>
                </a:solidFill>
              </a:rPr>
              <a:t>02</a:t>
            </a:r>
            <a:r>
              <a:rPr b="true">
                <a:solidFill>
                  <a:srgbClr val="00B050"/>
                </a:solidFill>
              </a:rPr>
              <a:t>.09.2024 </a:t>
            </a:r>
            <a:r>
              <a:rPr b="true">
                <a:solidFill>
                  <a:srgbClr val="00B050"/>
                </a:solidFill>
              </a:rPr>
              <a:t>г. по </a:t>
            </a:r>
            <a:r>
              <a:rPr b="true">
                <a:solidFill>
                  <a:srgbClr val="00B050"/>
                </a:solidFill>
              </a:rPr>
              <a:t>08</a:t>
            </a:r>
            <a:r>
              <a:rPr b="true">
                <a:solidFill>
                  <a:srgbClr val="00B050"/>
                </a:solidFill>
              </a:rPr>
              <a:t>.09.2024 </a:t>
            </a:r>
            <a:r>
              <a:rPr b="true">
                <a:solidFill>
                  <a:srgbClr val="00B050"/>
                </a:solidFill>
              </a:rPr>
              <a:t>г.</a:t>
            </a:r>
          </a:p>
          <a:p>
            <a:pPr algn="ctr" indent="0" marL="0">
              <a:buNone/>
            </a:pPr>
            <a:endParaRPr>
              <a:solidFill>
                <a:srgbClr val="00B050"/>
              </a:solidFill>
            </a:endParaRPr>
          </a:p>
          <a:p>
            <a:pPr algn="r" indent="0" marL="0">
              <a:buNone/>
            </a:pPr>
            <a:r>
              <a:rPr sz="1400">
                <a:solidFill>
                  <a:srgbClr val="0070C0"/>
                </a:solidFill>
              </a:rPr>
              <a:t>Воспитатель</a:t>
            </a:r>
            <a:r>
              <a:rPr sz="1400">
                <a:solidFill>
                  <a:srgbClr val="0070C0"/>
                </a:solidFill>
              </a:rPr>
              <a:t>: </a:t>
            </a:r>
            <a:r>
              <a:rPr sz="1400">
                <a:solidFill>
                  <a:srgbClr val="0070C0"/>
                </a:solidFill>
              </a:rPr>
              <a:t>Докмит</a:t>
            </a:r>
            <a:r>
              <a:rPr sz="1400">
                <a:solidFill>
                  <a:srgbClr val="0070C0"/>
                </a:solidFill>
              </a:rPr>
              <a:t> Т.Д.</a:t>
            </a:r>
          </a:p>
          <a:p>
            <a:pPr algn="r" indent="0" marL="0">
              <a:buNone/>
            </a:pPr>
            <a:r>
              <a:rPr sz="1400">
                <a:solidFill>
                  <a:srgbClr val="0070C0"/>
                </a:solidFill>
              </a:rPr>
              <a:t>Седип</a:t>
            </a:r>
            <a:r>
              <a:rPr sz="1400">
                <a:solidFill>
                  <a:srgbClr val="0070C0"/>
                </a:solidFill>
              </a:rPr>
              <a:t> А.А..</a:t>
            </a:r>
            <a:endParaRPr sz="1400">
              <a:solidFill>
                <a:srgbClr val="0070C0"/>
              </a:solidFill>
            </a:endParaRPr>
          </a:p>
          <a:p/>
        </p:txBody>
      </p:sp>
    </p:spTree>
  </p:cSld>
</p:sld>
</file>

<file path=ppt/slides/slide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84" name="GroupShape 8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5" name="Shape 85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algn="ctr" indent="0" marL="0">
              <a:buNone/>
            </a:pPr>
            <a:r>
              <a:rPr b="true" sz="3200">
                <a:solidFill>
                  <a:srgbClr val="C00000"/>
                </a:solidFill>
              </a:rPr>
              <a:t>Уважаемые родители!</a:t>
            </a:r>
            <a:br>
              <a:rPr b="true" sz="3200">
                <a:solidFill>
                  <a:srgbClr val="C00000"/>
                </a:solidFill>
              </a:rPr>
            </a:br>
            <a:br>
              <a:rPr b="true" sz="3200"/>
            </a:br>
            <a:r>
              <a:rPr b="true" sz="320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b="true" sz="3200">
                <a:solidFill>
                  <a:schemeClr val="tx2">
                    <a:lumMod val="75000"/>
                  </a:schemeClr>
                </a:solidFill>
              </a:rPr>
            </a:br>
            <a:r>
              <a:rPr b="true" sz="320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b="true" sz="3200">
                <a:solidFill>
                  <a:schemeClr val="tx2">
                    <a:lumMod val="75000"/>
                  </a:schemeClr>
                </a:solidFill>
              </a:rPr>
            </a:br>
            <a:r>
              <a:rPr b="true" sz="320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b="true" sz="3200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b="true" sz="320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sz="3200"/>
          </a:p>
          <a:p/>
        </p:txBody>
      </p:sp>
    </p:spTree>
  </p:cSld>
</p:sld>
</file>

<file path=ppt/slides/slide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86" name="GroupShape 8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7" name="Shape 87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sz="2400"/>
              <a:t>Посмотрите на картинку и объясните ребенку какое время года, расскажите приметы </a:t>
            </a:r>
            <a:r>
              <a:rPr sz="2400"/>
              <a:t>осени</a:t>
            </a:r>
            <a:r>
              <a:rPr sz="2400"/>
              <a:t> </a:t>
            </a:r>
            <a:endParaRPr sz="2400"/>
          </a:p>
        </p:txBody>
      </p:sp>
      <p:sp>
        <p:nvSpPr>
          <p:cNvPr hidden="false" id="88" name="Shape 88"/>
          <p:cNvSpPr txBox="true"/>
          <p:nvPr isPhoto="false">
            <p:ph idx="5" type="body"/>
          </p:nvPr>
        </p:nvSpPr>
        <p:spPr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0"/>
          <a:fontRef idx="none"/>
        </p:style>
        <p:txBody>
          <a:bodyPr>
            <a:normAutofit fontScale="100%" lnSpcReduction="0%"/>
          </a:bodyPr>
          <a:lstStyle>
            <a:defPPr/>
            <a:lvl1pPr lvl="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t>Наступила осень</a:t>
            </a:r>
          </a:p>
          <a:p>
            <a:r>
              <a:t>Люди стали одеваться потеплее</a:t>
            </a:r>
          </a:p>
          <a:p>
            <a:r>
              <a:t>Листья пожелтели</a:t>
            </a:r>
          </a:p>
          <a:p>
            <a:r>
              <a:t>Птицы улетают в теплые страны</a:t>
            </a:r>
          </a:p>
          <a:p>
            <a:r>
              <a:t>Люди осенью ходят в лес по грибы</a:t>
            </a:r>
          </a:p>
          <a:p>
            <a:r>
              <a:t>Насекомые и грызуны готовятся к зиме</a:t>
            </a:r>
          </a:p>
          <a:p>
            <a:r>
              <a:t>Собирают урожай  с огородов</a:t>
            </a:r>
          </a:p>
          <a:p/>
        </p:txBody>
      </p:sp>
      <p:pic>
        <p:nvPicPr>
          <p:cNvPr hidden="false" id="90" name="Picture 90"/>
          <p:cNvPicPr preferRelativeResize="true"/>
          <p:nvPr isPhoto="false">
            <p:ph idx="3" type="body"/>
          </p:nvPr>
        </p:nvPicPr>
        <p:blipFill>
          <a:blip r:embed="rId1"/>
          <a:stretch/>
        </p:blipFill>
        <p:spPr>
          <a:xfrm flipH="false" flipV="false" rot="5400000">
            <a:off x="117761" y="2033864"/>
            <a:ext cx="4536504" cy="3726375"/>
          </a:xfrm>
          <a:prstGeom prst="rect">
            <a:avLst/>
          </a:prstGeom>
          <a:ln w="38100">
            <a:solidFill>
              <a:srgbClr val="000000"/>
            </a:solidFill>
            <a:prstDash val="solid"/>
          </a:ln>
        </p:spPr>
      </p:pic>
    </p:spTree>
  </p:cSld>
</p:sld>
</file>

<file path=ppt/slides/slide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91" name="GroupShape 9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2" name="Shape 92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sz="4000"/>
              <a:t>После просмотра картинки задайте ребенку вопросы:</a:t>
            </a:r>
            <a:endParaRPr sz="4000"/>
          </a:p>
        </p:txBody>
      </p:sp>
      <p:sp>
        <p:nvSpPr>
          <p:cNvPr hidden="false" id="93" name="Shape 93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0"/>
          <a:fontRef idx="none"/>
        </p:style>
        <p:txBody>
          <a:bodyPr/>
          <a:lstStyle>
            <a:defPPr/>
            <a:lvl1pPr lvl="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sz="3200"/>
              <a:t>Какое время года наступило?</a:t>
            </a:r>
          </a:p>
          <a:p>
            <a:r>
              <a:rPr sz="3200"/>
              <a:t>Куда улетают птицы?</a:t>
            </a:r>
          </a:p>
          <a:p>
            <a:r>
              <a:rPr sz="3200"/>
              <a:t>Какими стали листья?</a:t>
            </a:r>
          </a:p>
          <a:p>
            <a:r>
              <a:rPr sz="3200"/>
              <a:t>Как стали одеваться люди?</a:t>
            </a:r>
          </a:p>
          <a:p>
            <a:r>
              <a:rPr sz="3200"/>
              <a:t>Куда люди ходят по грибы?</a:t>
            </a:r>
          </a:p>
          <a:p>
            <a:r>
              <a:rPr sz="3200"/>
              <a:t>Что собирают с огорода?</a:t>
            </a:r>
          </a:p>
          <a:p/>
        </p:txBody>
      </p:sp>
    </p:spTree>
  </p:cSld>
</p:sld>
</file>

<file path=ppt/slides/slide5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94" name="GroupShape 9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5" name="Shape 95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sz="3600"/>
              <a:t>Назовите урожай овощей</a:t>
            </a:r>
            <a:r>
              <a:rPr sz="3600"/>
              <a:t>:</a:t>
            </a:r>
            <a:endParaRPr sz="3600"/>
          </a:p>
        </p:txBody>
      </p:sp>
      <p:pic>
        <p:nvPicPr>
          <p:cNvPr hidden="false" id="97" name="Picture 97"/>
          <p:cNvPicPr preferRelativeResize="true"/>
          <p:nvPr isPhoto="false">
            <p:ph idx="1" type="body"/>
          </p:nvPr>
        </p:nvPicPr>
        <p:blipFill>
          <a:blip r:embed="rId1"/>
          <a:stretch/>
        </p:blipFill>
        <p:spPr>
          <a:xfrm flipH="false" flipV="false" rot="0">
            <a:off x="1378447" y="1600200"/>
            <a:ext cx="6387106" cy="4525963"/>
          </a:xfrm>
          <a:prstGeom prst="rect">
            <a:avLst/>
          </a:prstGeom>
        </p:spPr>
      </p:pic>
    </p:spTree>
  </p:cSld>
</p:sld>
</file>

<file path=ppt/slides/slide6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98" name="GroupShape 9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9" name="Shape 99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sz="4000"/>
              <a:t>Задайте вопросы после </a:t>
            </a:r>
            <a:r>
              <a:rPr sz="4000"/>
              <a:t>просмотра картины:</a:t>
            </a:r>
            <a:endParaRPr sz="4000"/>
          </a:p>
        </p:txBody>
      </p:sp>
      <p:sp>
        <p:nvSpPr>
          <p:cNvPr hidden="false" id="100" name="Shape 100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r>
              <a:rPr sz="3600">
                <a:solidFill>
                  <a:srgbClr val="002060"/>
                </a:solidFill>
              </a:rPr>
              <a:t>Что ты увидел на картинке? (огурец, морковь, помидор и т.д.)</a:t>
            </a:r>
          </a:p>
          <a:p>
            <a:r>
              <a:rPr sz="3600">
                <a:solidFill>
                  <a:srgbClr val="002060"/>
                </a:solidFill>
              </a:rPr>
              <a:t>Как называются одним словом? (овощи)</a:t>
            </a:r>
          </a:p>
          <a:p>
            <a:r>
              <a:rPr sz="3600">
                <a:solidFill>
                  <a:srgbClr val="002060"/>
                </a:solidFill>
              </a:rPr>
              <a:t>Где они растут? (в огороде)</a:t>
            </a:r>
          </a:p>
          <a:p>
            <a:r>
              <a:rPr sz="3600">
                <a:solidFill>
                  <a:srgbClr val="002060"/>
                </a:solidFill>
              </a:rPr>
              <a:t>Какой огурец, морковь, перец, баклажан? (Продолговатые, красный, зеленый, оранжевый, фиолетовый)</a:t>
            </a:r>
          </a:p>
          <a:p>
            <a:r>
              <a:rPr sz="3600">
                <a:solidFill>
                  <a:srgbClr val="002060"/>
                </a:solidFill>
              </a:rPr>
              <a:t>Какой помидор</a:t>
            </a:r>
            <a:r>
              <a:rPr sz="3600">
                <a:solidFill>
                  <a:srgbClr val="002060"/>
                </a:solidFill>
              </a:rPr>
              <a:t> </a:t>
            </a:r>
            <a:r>
              <a:rPr sz="3600">
                <a:solidFill>
                  <a:srgbClr val="002060"/>
                </a:solidFill>
              </a:rPr>
              <a:t>и</a:t>
            </a:r>
            <a:r>
              <a:rPr sz="3600">
                <a:solidFill>
                  <a:srgbClr val="002060"/>
                </a:solidFill>
              </a:rPr>
              <a:t> капуста? (круглый, красный, зеленый)</a:t>
            </a:r>
            <a:endParaRPr sz="3600">
              <a:solidFill>
                <a:srgbClr val="002060"/>
              </a:solidFill>
            </a:endParaRPr>
          </a:p>
        </p:txBody>
      </p:sp>
    </p:spTree>
  </p:cSld>
</p:sld>
</file>

<file path=ppt/slides/slide7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01" name="GroupShape 10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2" name="Shape 102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sz="3600">
                <a:solidFill>
                  <a:srgbClr val="2F5897"/>
                </a:solidFill>
              </a:rPr>
              <a:t>Поиграйте с ребенком в игру </a:t>
            </a:r>
            <a:br>
              <a:rPr sz="3600">
                <a:solidFill>
                  <a:srgbClr val="2F5897"/>
                </a:solidFill>
              </a:rPr>
            </a:br>
            <a:r>
              <a:rPr sz="3600">
                <a:solidFill>
                  <a:srgbClr val="2F5897"/>
                </a:solidFill>
              </a:rPr>
              <a:t>«Один-много»</a:t>
            </a:r>
          </a:p>
        </p:txBody>
      </p:sp>
      <p:sp>
        <p:nvSpPr>
          <p:cNvPr hidden="false" id="103" name="Shape 103"/>
          <p:cNvSpPr txBox="true"/>
          <p:nvPr isPhoto="false">
            <p:ph idx="5" type="body"/>
          </p:nvPr>
        </p:nvSpPr>
        <p:spPr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0"/>
          <a:fontRef idx="none"/>
        </p:style>
        <p:txBody>
          <a:bodyPr/>
          <a:lstStyle>
            <a:defPPr/>
            <a:lvl1pPr lvl="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t>Помидор-помидоры</a:t>
            </a:r>
          </a:p>
          <a:p>
            <a:r>
              <a:t>Морковь-моркови</a:t>
            </a:r>
          </a:p>
          <a:p>
            <a:r>
              <a:t>Свекла-свеклы</a:t>
            </a:r>
          </a:p>
          <a:p>
            <a:r>
              <a:t>Лук-луковицы</a:t>
            </a:r>
          </a:p>
          <a:p>
            <a:r>
              <a:t>Огурец-огурцы</a:t>
            </a:r>
          </a:p>
          <a:p>
            <a:r>
              <a:t>Капуста-капусты</a:t>
            </a:r>
          </a:p>
          <a:p>
            <a:r>
              <a:t>Перец-перцы</a:t>
            </a:r>
          </a:p>
          <a:p>
            <a:r>
              <a:t>Редиска-редиски</a:t>
            </a:r>
          </a:p>
        </p:txBody>
      </p:sp>
      <p:pic>
        <p:nvPicPr>
          <p:cNvPr hidden="false" id="105" name="Picture 105"/>
          <p:cNvPicPr preferRelativeResize="true"/>
          <p:nvPr isPhoto="false">
            <p:ph idx="3" type="body"/>
          </p:nvPr>
        </p:nvPicPr>
        <p:blipFill>
          <a:blip r:embed="rId1"/>
          <a:stretch/>
        </p:blipFill>
        <p:spPr>
          <a:xfrm flipH="false" flipV="false" rot="0">
            <a:off x="365125" y="1808472"/>
            <a:ext cx="4041775" cy="4109419"/>
          </a:xfrm>
          <a:prstGeom prst="rect">
            <a:avLst/>
          </a:prstGeom>
          <a:ln w="38100">
            <a:solidFill>
              <a:srgbClr val="000000"/>
            </a:solidFill>
            <a:prstDash val="solid"/>
          </a:ln>
        </p:spPr>
      </p:pic>
    </p:spTree>
  </p:cSld>
</p:sld>
</file>

<file path=ppt/slides/slide8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06" name="GroupShape 10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7" name="Shape 107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sz="4000"/>
              <a:t>Слепите с ребенком </a:t>
            </a:r>
            <a:r>
              <a:rPr sz="4000"/>
              <a:t>морковку</a:t>
            </a:r>
            <a:r>
              <a:rPr sz="4000"/>
              <a:t> </a:t>
            </a:r>
            <a:r>
              <a:rPr sz="4000"/>
              <a:t>из пластилина</a:t>
            </a:r>
            <a:endParaRPr sz="4000"/>
          </a:p>
        </p:txBody>
      </p:sp>
      <p:pic>
        <p:nvPicPr>
          <p:cNvPr hidden="false" id="109" name="Picture 109"/>
          <p:cNvPicPr preferRelativeResize="true"/>
          <p:nvPr isPhoto="false">
            <p:ph idx="1" type="body"/>
          </p:nvPr>
        </p:nvPicPr>
        <p:blipFill>
          <a:blip r:embed="rId1"/>
          <a:stretch/>
        </p:blipFill>
        <p:spPr>
          <a:xfrm flipH="false" flipV="false" rot="0">
            <a:off x="2309018" y="1600200"/>
            <a:ext cx="4525963" cy="4525963"/>
          </a:xfrm>
          <a:prstGeom prst="rect">
            <a:avLst/>
          </a:prstGeom>
          <a:ln w="38100">
            <a:solidFill>
              <a:srgbClr val="000000"/>
            </a:solidFill>
            <a:prstDash val="solid"/>
          </a:ln>
        </p:spPr>
      </p:pic>
    </p:spTree>
  </p:cSld>
</p:sld>
</file>

<file path=ppt/slides/slide9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10" name="GroupShape 11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1" name="Shape 111"/>
          <p:cNvSpPr txBox="true"/>
          <p:nvPr isPhoto="false">
            <p:ph idx="0" type="title"/>
          </p:nvPr>
        </p:nvSpPr>
        <p:spPr>
          <a:xfrm flipH="false" flipV="false" rot="0">
            <a:off x="457200" y="2708920"/>
            <a:ext cx="8229600" cy="1944216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Спасибо! Молодцы!</a:t>
            </a:r>
          </a:p>
        </p:txBody>
      </p:sp>
    </p:spTree>
  </p:cSld>
</p:sld>
</file>

<file path=ppt/theme/theme1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Исполнительная">
  <a:themeElements>
    <a:clrScheme name="Исполнительная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</a:majorFont>
      <a:minorFont>
        <a:latin typeface="Palatino Linotype"/>
        <a:ea typeface=""/>
        <a:cs typeface=""/>
      </a:minorFont>
    </a:fontScheme>
    <a:fmtScheme name="Исполнитель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8575">
          <a:solidFill>
            <a:schemeClr val="phClr"/>
          </a:solidFill>
          <a:prstDash val="solid"/>
        </a:ln>
        <a:ln w="508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</a:gradFill>
        <a:noFill/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MyOffice-CoreFramework-Android/34-1238.862.9476.867.1@5688b07644a86ad6926e24f04b4906eb4758a8c9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2024-09-02T10:19:29Z</dcterms:modified>
</cp:coreProperties>
</file>