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16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1600" cap="all" dirty="0">
                <a:solidFill>
                  <a:srgbClr val="002060"/>
                </a:solidFill>
                <a:effectLst/>
                <a:latin typeface="Book Antiqua"/>
              </a:rPr>
              <a:t>МБДОУ д/с № 5 «Родничок» комбинированного вида с. Сарыг-Сеп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2960" y="1100628"/>
            <a:ext cx="7520940" cy="3840540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sz="5400" b="1" dirty="0">
                <a:solidFill>
                  <a:srgbClr val="FF0000"/>
                </a:solidFill>
              </a:rPr>
              <a:t>Дистанционное обучение</a:t>
            </a:r>
          </a:p>
          <a:p>
            <a:pPr marL="0" indent="0" algn="ctr">
              <a:buNone/>
            </a:pPr>
            <a:r>
              <a:rPr lang="ru-RU" sz="6600" b="1" dirty="0" smtClean="0">
                <a:solidFill>
                  <a:srgbClr val="00B0F0"/>
                </a:solidFill>
              </a:rPr>
              <a:t>«</a:t>
            </a:r>
            <a:r>
              <a:rPr lang="ru-RU" sz="6600" dirty="0">
                <a:solidFill>
                  <a:srgbClr val="00B0F0"/>
                </a:solidFill>
              </a:rPr>
              <a:t>Н</a:t>
            </a:r>
            <a:r>
              <a:rPr lang="ru-RU" sz="6600" b="1" dirty="0" smtClean="0">
                <a:solidFill>
                  <a:srgbClr val="00B0F0"/>
                </a:solidFill>
              </a:rPr>
              <a:t>ас встречает детский сад»</a:t>
            </a:r>
            <a:endParaRPr lang="ru-RU" sz="6600" b="1" dirty="0">
              <a:solidFill>
                <a:srgbClr val="00B0F0"/>
              </a:solidFill>
            </a:endParaRPr>
          </a:p>
          <a:p>
            <a:pPr marL="0" indent="0" algn="ctr">
              <a:buNone/>
            </a:pPr>
            <a:r>
              <a:rPr lang="ru-RU" dirty="0" smtClean="0">
                <a:solidFill>
                  <a:srgbClr val="00B050"/>
                </a:solidFill>
              </a:rPr>
              <a:t>Средня</a:t>
            </a:r>
            <a:r>
              <a:rPr lang="ru-RU" b="1" dirty="0" smtClean="0">
                <a:solidFill>
                  <a:srgbClr val="00B050"/>
                </a:solidFill>
              </a:rPr>
              <a:t>я </a:t>
            </a:r>
            <a:r>
              <a:rPr lang="ru-RU" b="1" dirty="0">
                <a:solidFill>
                  <a:srgbClr val="00B050"/>
                </a:solidFill>
              </a:rPr>
              <a:t>группа </a:t>
            </a:r>
            <a:r>
              <a:rPr lang="ru-RU" b="1" dirty="0" smtClean="0">
                <a:solidFill>
                  <a:srgbClr val="00B050"/>
                </a:solidFill>
              </a:rPr>
              <a:t>(4 </a:t>
            </a:r>
            <a:r>
              <a:rPr lang="ru-RU" b="1" dirty="0">
                <a:solidFill>
                  <a:srgbClr val="00B050"/>
                </a:solidFill>
              </a:rPr>
              <a:t>- </a:t>
            </a:r>
            <a:r>
              <a:rPr lang="ru-RU" b="1" dirty="0" smtClean="0">
                <a:solidFill>
                  <a:srgbClr val="00B050"/>
                </a:solidFill>
              </a:rPr>
              <a:t>5 </a:t>
            </a:r>
            <a:r>
              <a:rPr lang="ru-RU" b="1" dirty="0">
                <a:solidFill>
                  <a:srgbClr val="00B050"/>
                </a:solidFill>
              </a:rPr>
              <a:t>лет)</a:t>
            </a:r>
          </a:p>
          <a:p>
            <a:pPr marL="0" indent="0" algn="ctr">
              <a:buNone/>
            </a:pPr>
            <a:r>
              <a:rPr lang="ru-RU" b="1" dirty="0">
                <a:solidFill>
                  <a:srgbClr val="00B050"/>
                </a:solidFill>
              </a:rPr>
              <a:t>С </a:t>
            </a:r>
            <a:r>
              <a:rPr lang="ru-RU" b="1" dirty="0" smtClean="0">
                <a:solidFill>
                  <a:srgbClr val="00B050"/>
                </a:solidFill>
              </a:rPr>
              <a:t>02.09.2024 </a:t>
            </a:r>
            <a:r>
              <a:rPr lang="ru-RU" b="1" dirty="0">
                <a:solidFill>
                  <a:srgbClr val="00B050"/>
                </a:solidFill>
              </a:rPr>
              <a:t>г. по </a:t>
            </a:r>
            <a:r>
              <a:rPr lang="ru-RU" b="1" dirty="0" smtClean="0">
                <a:solidFill>
                  <a:srgbClr val="00B050"/>
                </a:solidFill>
              </a:rPr>
              <a:t>08.09.2024 </a:t>
            </a:r>
            <a:r>
              <a:rPr lang="ru-RU" b="1" dirty="0">
                <a:solidFill>
                  <a:srgbClr val="00B050"/>
                </a:solidFill>
              </a:rPr>
              <a:t>г.</a:t>
            </a:r>
          </a:p>
          <a:p>
            <a:pPr marL="0" indent="0" algn="ctr">
              <a:buNone/>
            </a:pPr>
            <a:endParaRPr lang="ru-RU" dirty="0">
              <a:solidFill>
                <a:srgbClr val="00B050"/>
              </a:solidFill>
            </a:endParaRPr>
          </a:p>
          <a:p>
            <a:pPr marL="0" indent="0" algn="r">
              <a:buNone/>
            </a:pPr>
            <a:r>
              <a:rPr lang="ru-RU" sz="1800" dirty="0">
                <a:solidFill>
                  <a:schemeClr val="accent4">
                    <a:lumMod val="50000"/>
                  </a:schemeClr>
                </a:solidFill>
              </a:rPr>
              <a:t>Воспитатель: </a:t>
            </a:r>
            <a:r>
              <a:rPr lang="ru-RU" sz="1800" dirty="0" err="1">
                <a:solidFill>
                  <a:schemeClr val="accent4">
                    <a:lumMod val="50000"/>
                  </a:schemeClr>
                </a:solidFill>
              </a:rPr>
              <a:t>Кундуу</a:t>
            </a:r>
            <a:r>
              <a:rPr lang="ru-RU" sz="1800" dirty="0">
                <a:solidFill>
                  <a:schemeClr val="accent4">
                    <a:lumMod val="50000"/>
                  </a:schemeClr>
                </a:solidFill>
              </a:rPr>
              <a:t> Б.Р.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403503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836712"/>
            <a:ext cx="7498080" cy="5411688"/>
          </a:xfrm>
        </p:spPr>
        <p:txBody>
          <a:bodyPr/>
          <a:lstStyle/>
          <a:p>
            <a:pPr marL="0" lvl="0" indent="0" algn="ctr">
              <a:spcBef>
                <a:spcPct val="20000"/>
              </a:spcBef>
              <a:buClrTx/>
              <a:buSzTx/>
              <a:buNone/>
            </a:pPr>
            <a:r>
              <a:rPr lang="ru-RU" sz="2800" b="1" dirty="0">
                <a:solidFill>
                  <a:srgbClr val="C00000"/>
                </a:solidFill>
                <a:latin typeface="Century Gothic"/>
              </a:rPr>
              <a:t>Уважаемые родители!</a:t>
            </a:r>
            <a:br>
              <a:rPr lang="ru-RU" sz="2800" b="1" dirty="0">
                <a:solidFill>
                  <a:srgbClr val="C00000"/>
                </a:solidFill>
                <a:latin typeface="Century Gothic"/>
              </a:rPr>
            </a:br>
            <a:r>
              <a:rPr lang="ru-RU" sz="2800" b="1" dirty="0">
                <a:solidFill>
                  <a:prstClr val="black">
                    <a:lumMod val="50000"/>
                    <a:lumOff val="50000"/>
                  </a:prstClr>
                </a:solidFill>
                <a:latin typeface="Century Gothic"/>
              </a:rPr>
              <a:t/>
            </a:r>
            <a:br>
              <a:rPr lang="ru-RU" sz="2800" b="1" dirty="0">
                <a:solidFill>
                  <a:prstClr val="black">
                    <a:lumMod val="50000"/>
                    <a:lumOff val="50000"/>
                  </a:prstClr>
                </a:solidFill>
                <a:latin typeface="Century Gothic"/>
              </a:rPr>
            </a:br>
            <a:r>
              <a:rPr lang="ru-RU" sz="2800" b="1" dirty="0">
                <a:solidFill>
                  <a:srgbClr val="2F5897">
                    <a:lumMod val="75000"/>
                  </a:srgbClr>
                </a:solidFill>
                <a:latin typeface="Century Gothic"/>
              </a:rPr>
              <a:t>Во время деятельности с ребенком, </a:t>
            </a:r>
            <a:br>
              <a:rPr lang="ru-RU" sz="2800" b="1" dirty="0">
                <a:solidFill>
                  <a:srgbClr val="2F5897">
                    <a:lumMod val="75000"/>
                  </a:srgbClr>
                </a:solidFill>
                <a:latin typeface="Century Gothic"/>
              </a:rPr>
            </a:br>
            <a:r>
              <a:rPr lang="ru-RU" sz="2800" b="1" dirty="0">
                <a:solidFill>
                  <a:srgbClr val="2F5897">
                    <a:lumMod val="75000"/>
                  </a:srgbClr>
                </a:solidFill>
                <a:latin typeface="Century Gothic"/>
              </a:rPr>
              <a:t>сделайте пожалуйста фотографии. </a:t>
            </a:r>
            <a:br>
              <a:rPr lang="ru-RU" sz="2800" b="1" dirty="0">
                <a:solidFill>
                  <a:srgbClr val="2F5897">
                    <a:lumMod val="75000"/>
                  </a:srgbClr>
                </a:solidFill>
                <a:latin typeface="Century Gothic"/>
              </a:rPr>
            </a:br>
            <a:r>
              <a:rPr lang="ru-RU" sz="2800" b="1" dirty="0">
                <a:solidFill>
                  <a:srgbClr val="2F5897">
                    <a:lumMod val="75000"/>
                  </a:srgbClr>
                </a:solidFill>
                <a:latin typeface="Century Gothic"/>
              </a:rPr>
              <a:t>Отправить фотографии можно в группу </a:t>
            </a:r>
            <a:r>
              <a:rPr lang="ru-RU" sz="2800" b="1" dirty="0" err="1">
                <a:solidFill>
                  <a:srgbClr val="2F5897">
                    <a:lumMod val="75000"/>
                  </a:srgbClr>
                </a:solidFill>
                <a:latin typeface="Century Gothic"/>
              </a:rPr>
              <a:t>вайбер</a:t>
            </a:r>
            <a:r>
              <a:rPr lang="ru-RU" sz="2800" b="1" dirty="0">
                <a:solidFill>
                  <a:srgbClr val="2F5897">
                    <a:lumMod val="75000"/>
                  </a:srgbClr>
                </a:solidFill>
                <a:latin typeface="Century Gothic"/>
              </a:rPr>
              <a:t> или лично вашему воспитателю.</a:t>
            </a:r>
            <a:endParaRPr lang="ru-RU" sz="2800" dirty="0">
              <a:solidFill>
                <a:prstClr val="black">
                  <a:lumMod val="50000"/>
                  <a:lumOff val="50000"/>
                </a:prstClr>
              </a:solidFill>
              <a:latin typeface="Century Gothic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47682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dirty="0" smtClean="0">
                <a:solidFill>
                  <a:srgbClr val="FF0000"/>
                </a:solidFill>
              </a:rPr>
              <a:t>Посмотрите  с ребенком на картину и спросите его, что он видит?</a:t>
            </a:r>
            <a:endParaRPr lang="ru-RU" sz="3600" dirty="0">
              <a:solidFill>
                <a:srgbClr val="FF000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712" y="1484784"/>
            <a:ext cx="6364110" cy="3579812"/>
          </a:xfrm>
        </p:spPr>
      </p:pic>
    </p:spTree>
    <p:extLst>
      <p:ext uri="{BB962C8B-B14F-4D97-AF65-F5344CB8AC3E}">
        <p14:creationId xmlns:p14="http://schemas.microsoft.com/office/powerpoint/2010/main" val="27499243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Задайте вопросы ребенку после просмотра картины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dirty="0" smtClean="0"/>
              <a:t>Не скучаешь по детскому саду? </a:t>
            </a:r>
            <a:endParaRPr lang="ru-RU" sz="4000" dirty="0"/>
          </a:p>
          <a:p>
            <a:r>
              <a:rPr lang="ru-RU" sz="4000" dirty="0" smtClean="0"/>
              <a:t>А </a:t>
            </a:r>
            <a:r>
              <a:rPr lang="ru-RU" sz="4000" dirty="0"/>
              <a:t>кто в детском саду заботится о вас, занимается с вами и играет</a:t>
            </a:r>
            <a:r>
              <a:rPr lang="ru-RU" sz="4000" dirty="0" smtClean="0"/>
              <a:t>?</a:t>
            </a:r>
          </a:p>
          <a:p>
            <a:r>
              <a:rPr lang="ru-RU" sz="4000" dirty="0" smtClean="0"/>
              <a:t>А  что дети делают на картине?</a:t>
            </a:r>
          </a:p>
        </p:txBody>
      </p:sp>
    </p:spTree>
    <p:extLst>
      <p:ext uri="{BB962C8B-B14F-4D97-AF65-F5344CB8AC3E}">
        <p14:creationId xmlns:p14="http://schemas.microsoft.com/office/powerpoint/2010/main" val="19215242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400" dirty="0" smtClean="0">
                <a:solidFill>
                  <a:srgbClr val="FF0000"/>
                </a:solidFill>
              </a:rPr>
              <a:t>Прочитайте ребенку стихотворение про детский сад и выучите наизусть</a:t>
            </a:r>
            <a:endParaRPr lang="ru-RU" sz="2400" dirty="0">
              <a:solidFill>
                <a:srgbClr val="FF000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1268760"/>
            <a:ext cx="6809878" cy="4539919"/>
          </a:xfrm>
        </p:spPr>
      </p:pic>
    </p:spTree>
    <p:extLst>
      <p:ext uri="{BB962C8B-B14F-4D97-AF65-F5344CB8AC3E}">
        <p14:creationId xmlns:p14="http://schemas.microsoft.com/office/powerpoint/2010/main" val="13112534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332656"/>
            <a:ext cx="7520940" cy="1152128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После чтения стихотворения задайте вопросы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2960" y="1916832"/>
            <a:ext cx="7520940" cy="2763645"/>
          </a:xfrm>
        </p:spPr>
        <p:txBody>
          <a:bodyPr/>
          <a:lstStyle/>
          <a:p>
            <a:r>
              <a:rPr lang="ru-RU" sz="2400" dirty="0" smtClean="0"/>
              <a:t>О чем в стихотворении говорится? (детский сад)</a:t>
            </a:r>
          </a:p>
          <a:p>
            <a:r>
              <a:rPr lang="ru-RU" sz="2400" dirty="0" smtClean="0"/>
              <a:t>Кто спешит в детский сад? (малыши)</a:t>
            </a:r>
          </a:p>
          <a:p>
            <a:r>
              <a:rPr lang="ru-RU" sz="2400" dirty="0" smtClean="0"/>
              <a:t>Что малыши делают в детском саду? (играют, поют)</a:t>
            </a:r>
          </a:p>
          <a:p>
            <a:r>
              <a:rPr lang="ru-RU" sz="2400" dirty="0" smtClean="0"/>
              <a:t>Куда дети ходят? (на прогулку)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631402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Найдите и скажите какой фигуры не хватает?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2610" y="1100138"/>
            <a:ext cx="5217990" cy="4993158"/>
          </a:xfrm>
        </p:spPr>
      </p:pic>
    </p:spTree>
    <p:extLst>
      <p:ext uri="{BB962C8B-B14F-4D97-AF65-F5344CB8AC3E}">
        <p14:creationId xmlns:p14="http://schemas.microsoft.com/office/powerpoint/2010/main" val="4152233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1263040"/>
          </a:xfrm>
        </p:spPr>
        <p:txBody>
          <a:bodyPr>
            <a:noAutofit/>
          </a:bodyPr>
          <a:lstStyle/>
          <a:p>
            <a:pPr algn="ctr"/>
            <a:r>
              <a:rPr lang="ru-RU" sz="2400" dirty="0" smtClean="0">
                <a:solidFill>
                  <a:srgbClr val="FF0000"/>
                </a:solidFill>
              </a:rPr>
              <a:t>Нарисуйте с ребенком </a:t>
            </a:r>
            <a:r>
              <a:rPr lang="ru-RU" sz="2400" dirty="0" smtClean="0">
                <a:solidFill>
                  <a:srgbClr val="FF0000"/>
                </a:solidFill>
              </a:rPr>
              <a:t>любимую </a:t>
            </a:r>
            <a:r>
              <a:rPr lang="ru-RU" sz="2400" dirty="0" smtClean="0">
                <a:solidFill>
                  <a:srgbClr val="FF0000"/>
                </a:solidFill>
              </a:rPr>
              <a:t>игрушку</a:t>
            </a:r>
            <a:endParaRPr lang="ru-RU" sz="2400" dirty="0">
              <a:solidFill>
                <a:srgbClr val="FF0000"/>
              </a:solidFill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1573867"/>
            <a:ext cx="6768752" cy="4776805"/>
          </a:xfrm>
        </p:spPr>
      </p:pic>
    </p:spTree>
    <p:extLst>
      <p:ext uri="{BB962C8B-B14F-4D97-AF65-F5344CB8AC3E}">
        <p14:creationId xmlns:p14="http://schemas.microsoft.com/office/powerpoint/2010/main" val="28509672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3264408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Спасибо! Молодцы!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513845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Углы">
  <a:themeElements>
    <a:clrScheme name="Углы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Углы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Углы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29</TotalTime>
  <Words>161</Words>
  <Application>Microsoft Office PowerPoint</Application>
  <PresentationFormat>Экран (4:3)</PresentationFormat>
  <Paragraphs>22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Углы</vt:lpstr>
      <vt:lpstr>МБДОУ д/с № 5 «Родничок» комбинированного вида с. Сарыг-Сеп</vt:lpstr>
      <vt:lpstr>Презентация PowerPoint</vt:lpstr>
      <vt:lpstr>Посмотрите  с ребенком на картину и спросите его, что он видит?</vt:lpstr>
      <vt:lpstr>Задайте вопросы ребенку после просмотра картины</vt:lpstr>
      <vt:lpstr>Прочитайте ребенку стихотворение про детский сад и выучите наизусть</vt:lpstr>
      <vt:lpstr>После чтения стихотворения задайте вопросы</vt:lpstr>
      <vt:lpstr>Найдите и скажите какой фигуры не хватает?</vt:lpstr>
      <vt:lpstr>Нарисуйте с ребенком любимую игрушку</vt:lpstr>
      <vt:lpstr>Спасибо! Молодцы!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МБДОУ д/с № 5 «Родничок» комбинированного вида с. Сарыг-Сеп</dc:title>
  <dc:creator>МДОУ 5</dc:creator>
  <cp:lastModifiedBy>Пользователь Windows</cp:lastModifiedBy>
  <cp:revision>5</cp:revision>
  <dcterms:created xsi:type="dcterms:W3CDTF">2024-02-15T07:20:02Z</dcterms:created>
  <dcterms:modified xsi:type="dcterms:W3CDTF">2024-09-07T05:52:54Z</dcterms:modified>
</cp:coreProperties>
</file>