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5" r:id="rId4"/>
    <p:sldId id="266" r:id="rId5"/>
    <p:sldId id="267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(2-8 сентября 2024г.)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642918"/>
            <a:ext cx="7429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5429264"/>
            <a:ext cx="5786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357298"/>
            <a:ext cx="3857652" cy="4071966"/>
          </a:xfrm>
        </p:spPr>
        <p:txBody>
          <a:bodyPr>
            <a:normAutofit/>
          </a:bodyPr>
          <a:lstStyle/>
          <a:p>
            <a:pPr algn="l"/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1. И.п. Ходьба на месте</a:t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2. И.п.  Руки на поясе. Ходьба с продолжением</a:t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3. И.п. Левая рука поднята вверх. Резко менять положение рук.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b="1" i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1071538" y="642918"/>
            <a:ext cx="214314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6572264" y="500042"/>
            <a:ext cx="185738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2f23d5c7-6985-4da1-992c-a1abdad9e08a.jpeg"/>
          <p:cNvPicPr/>
          <p:nvPr/>
        </p:nvPicPr>
        <p:blipFill>
          <a:blip r:embed="rId4"/>
          <a:srcRect l="73734" t="53847" r="11852" b="14316"/>
          <a:stretch>
            <a:fillRect/>
          </a:stretch>
        </p:blipFill>
        <p:spPr bwMode="auto">
          <a:xfrm>
            <a:off x="3428992" y="4429132"/>
            <a:ext cx="207170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50019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на поясе, ноги врозь. Наклоны туловища вперёд, руки в стороны.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Подъём в исходное положение, руки на поясе.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ДОУ №5\Downloads\img8.jpg"/>
          <p:cNvPicPr/>
          <p:nvPr/>
        </p:nvPicPr>
        <p:blipFill>
          <a:blip r:embed="rId3"/>
          <a:srcRect l="61833" t="36164" r="26025" b="37712"/>
          <a:stretch>
            <a:fillRect/>
          </a:stretch>
        </p:blipFill>
        <p:spPr bwMode="auto">
          <a:xfrm>
            <a:off x="1214414" y="1785926"/>
            <a:ext cx="171451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img8.jpg"/>
          <p:cNvPicPr/>
          <p:nvPr/>
        </p:nvPicPr>
        <p:blipFill>
          <a:blip r:embed="rId3"/>
          <a:srcRect l="51360" t="62288" r="34915" b="12602"/>
          <a:stretch>
            <a:fillRect/>
          </a:stretch>
        </p:blipFill>
        <p:spPr bwMode="auto">
          <a:xfrm>
            <a:off x="5786446" y="642918"/>
            <a:ext cx="214314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img8.jpg"/>
          <p:cNvPicPr/>
          <p:nvPr/>
        </p:nvPicPr>
        <p:blipFill>
          <a:blip r:embed="rId3"/>
          <a:srcRect l="72710" t="62288" r="15089" b="12348"/>
          <a:stretch>
            <a:fillRect/>
          </a:stretch>
        </p:blipFill>
        <p:spPr bwMode="auto">
          <a:xfrm>
            <a:off x="3714744" y="4786322"/>
            <a:ext cx="228601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50019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Повороты туловища вправо и влево..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img8.jpg"/>
          <p:cNvPicPr/>
          <p:nvPr/>
        </p:nvPicPr>
        <p:blipFill>
          <a:blip r:embed="rId3"/>
          <a:srcRect l="20467" t="31553" r="66865" b="40866"/>
          <a:stretch>
            <a:fillRect/>
          </a:stretch>
        </p:blipFill>
        <p:spPr bwMode="auto">
          <a:xfrm>
            <a:off x="1357290" y="1285860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8.jpg"/>
          <p:cNvPicPr/>
          <p:nvPr/>
        </p:nvPicPr>
        <p:blipFill>
          <a:blip r:embed="rId3"/>
          <a:srcRect l="10920" t="59459" r="76228" b="12635"/>
          <a:stretch>
            <a:fillRect/>
          </a:stretch>
        </p:blipFill>
        <p:spPr bwMode="auto">
          <a:xfrm>
            <a:off x="5857884" y="571480"/>
            <a:ext cx="178595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ДОУ №5\Downloads\img8.jpg"/>
          <p:cNvPicPr/>
          <p:nvPr/>
        </p:nvPicPr>
        <p:blipFill>
          <a:blip r:embed="rId3"/>
          <a:srcRect l="30014" t="59459" r="56951" b="12960"/>
          <a:stretch>
            <a:fillRect/>
          </a:stretch>
        </p:blipFill>
        <p:spPr bwMode="auto">
          <a:xfrm>
            <a:off x="4214810" y="4429132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714512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Наклоны туловища вправо и влево, выпрямить руки. Подъём в исходное положение, руки на поясе.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C:\Users\ДОУ №5\Downloads\img9.jpg"/>
          <p:cNvPicPr/>
          <p:nvPr/>
        </p:nvPicPr>
        <p:blipFill>
          <a:blip r:embed="rId3"/>
          <a:srcRect l="9186" t="66603" r="74676" b="12354"/>
          <a:stretch>
            <a:fillRect/>
          </a:stretch>
        </p:blipFill>
        <p:spPr bwMode="auto">
          <a:xfrm>
            <a:off x="5357818" y="64291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img9.jpg"/>
          <p:cNvPicPr/>
          <p:nvPr/>
        </p:nvPicPr>
        <p:blipFill>
          <a:blip r:embed="rId3"/>
          <a:srcRect l="28506" t="67014" r="55283" b="12956"/>
          <a:stretch>
            <a:fillRect/>
          </a:stretch>
        </p:blipFill>
        <p:spPr bwMode="auto">
          <a:xfrm>
            <a:off x="3857620" y="5000636"/>
            <a:ext cx="207170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8.jpg"/>
          <p:cNvPicPr/>
          <p:nvPr/>
        </p:nvPicPr>
        <p:blipFill>
          <a:blip r:embed="rId4"/>
          <a:srcRect l="20467" t="31553" r="66865" b="40866"/>
          <a:stretch>
            <a:fillRect/>
          </a:stretch>
        </p:blipFill>
        <p:spPr bwMode="auto">
          <a:xfrm>
            <a:off x="1357290" y="1285860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4786346" cy="2357454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Ходьба с продвижением.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Бег на месте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ДОУ №5\Downloads\img5.jpg"/>
          <p:cNvPicPr/>
          <p:nvPr/>
        </p:nvPicPr>
        <p:blipFill>
          <a:blip r:embed="rId3"/>
          <a:srcRect l="76310" t="26101" r="11676" b="46145"/>
          <a:stretch>
            <a:fillRect/>
          </a:stretch>
        </p:blipFill>
        <p:spPr bwMode="auto">
          <a:xfrm>
            <a:off x="1142976" y="714356"/>
            <a:ext cx="192882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:\Users\ДОУ №5\Downloads\img5.jpg"/>
          <p:cNvPicPr/>
          <p:nvPr/>
        </p:nvPicPr>
        <p:blipFill>
          <a:blip r:embed="rId3"/>
          <a:srcRect l="75820" t="60588" r="11676" b="11207"/>
          <a:stretch>
            <a:fillRect/>
          </a:stretch>
        </p:blipFill>
        <p:spPr bwMode="auto">
          <a:xfrm>
            <a:off x="5715008" y="3429000"/>
            <a:ext cx="214314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Дистанционное обучение I неделя (2-8 сентября 2024г.) средняя группа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Ходьба на месте    2. И.п.  Руки на поясе. Ходьба с продолжением    3. И.п. Левая рука поднята вверх. Резко менять положение рук.    </vt:lpstr>
      <vt:lpstr>И.п. – Руки на поясе, ноги врозь. Наклоны туловища вперёд, руки в стороны. Подъём в исходное положение, руки на поясе.</vt:lpstr>
      <vt:lpstr>И.п. – Руки за головой. Повороты туловища вправо и влево..</vt:lpstr>
      <vt:lpstr>И.п. – Руки за головой. Наклоны туловища вправо и влево, выпрямить руки. Подъём в исходное положение, руки на поясе.</vt:lpstr>
      <vt:lpstr>И.п. – Руки за головой. Ходьба с продвижением.    И.п. Бег на месте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 неделя (4-10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4</cp:revision>
  <dcterms:created xsi:type="dcterms:W3CDTF">2024-01-27T16:35:28Z</dcterms:created>
  <dcterms:modified xsi:type="dcterms:W3CDTF">2024-09-04T14:15:11Z</dcterms:modified>
</cp:coreProperties>
</file>