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7" r:id="rId4"/>
    <p:sldId id="286" r:id="rId5"/>
    <p:sldId id="283" r:id="rId6"/>
    <p:sldId id="284" r:id="rId7"/>
    <p:sldId id="291" r:id="rId8"/>
    <p:sldId id="294" r:id="rId9"/>
    <p:sldId id="292" r:id="rId10"/>
    <p:sldId id="293" r:id="rId11"/>
    <p:sldId id="289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48" autoAdjust="0"/>
  </p:normalViewPr>
  <p:slideViewPr>
    <p:cSldViewPr>
      <p:cViewPr varScale="1">
        <p:scale>
          <a:sx n="83" d="100"/>
          <a:sy n="83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media" Target="../media/media5.mp3"/><Relationship Id="rId7" Type="http://schemas.openxmlformats.org/officeDocument/2006/relationships/image" Target="../media/image9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620688"/>
            <a:ext cx="6233346" cy="39604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sz="2000" spc="-1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ru-RU" sz="2000" spc="-1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spc="-1" dirty="0" err="1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1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/с № 5»Родничок» </a:t>
            </a:r>
            <a:br>
              <a:rPr lang="ru-RU" sz="2000" spc="-1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pc="-1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</a:t>
            </a:r>
            <a:r>
              <a:rPr lang="ru-RU" sz="2000" spc="-1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 с. Сарыг-Сеп</a:t>
            </a:r>
            <a:r>
              <a:rPr lang="ru-RU" sz="3100" spc="-1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3600" b="1" spc="-1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</a:t>
            </a:r>
            <a:r>
              <a:rPr lang="ru-RU" sz="3100" b="1" spc="-1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</a:t>
            </a:r>
            <a:br>
              <a:rPr lang="ru-RU" sz="3100" b="1" spc="-1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pc="-1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 неделя  (со 2 по 8 сентября 2024 г.)</a:t>
            </a:r>
            <a:br>
              <a:rPr lang="ru-RU" sz="3100" spc="-1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spc="-1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(4 - 5 лет)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детский сад </a:t>
            </a: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157192"/>
            <a:ext cx="5832648" cy="76964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112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</a:t>
            </a:r>
            <a:r>
              <a:rPr lang="ru-RU" sz="9600" spc="-1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музыкальный руководитель Трегубова В.В.</a:t>
            </a:r>
          </a:p>
          <a:p>
            <a:pPr algn="r"/>
            <a:endParaRPr lang="ru-RU" sz="9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8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124744"/>
            <a:ext cx="3600400" cy="5155749"/>
          </a:xfrm>
        </p:spPr>
        <p:txBody>
          <a:bodyPr/>
          <a:lstStyle/>
          <a:p>
            <a:pPr lvl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Мишка косолапый</a:t>
            </a:r>
          </a:p>
          <a:p>
            <a:pPr lvl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Машет детям лапой.</a:t>
            </a:r>
          </a:p>
          <a:p>
            <a:pPr lvl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 погулять,</a:t>
            </a:r>
          </a:p>
          <a:p>
            <a:pPr lvl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догонялки поиграть.</a:t>
            </a:r>
          </a:p>
          <a:p>
            <a:pPr lvl="0"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pPr lvl="0">
              <a:buNone/>
            </a:pPr>
            <a:endParaRPr lang="ru-RU" sz="1800" i="1" dirty="0">
              <a:solidFill>
                <a:prstClr val="black"/>
              </a:solidFill>
            </a:endParaRPr>
          </a:p>
          <a:p>
            <a:pPr lvl="0" algn="just">
              <a:buNone/>
            </a:pPr>
            <a:r>
              <a:rPr lang="ru-RU" sz="1800" i="1" dirty="0">
                <a:solidFill>
                  <a:prstClr val="black"/>
                </a:solidFill>
              </a:rPr>
              <a:t>  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(Пока медведь поёт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песенку, ребёнок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к Мишке. По окончании песенки – ребёнок убегает, медведь догоняет его.)</a:t>
            </a:r>
          </a:p>
          <a:p>
            <a:endParaRPr lang="ru-RU" dirty="0"/>
          </a:p>
        </p:txBody>
      </p:sp>
      <p:pic>
        <p:nvPicPr>
          <p:cNvPr id="4" name="Неизвестен - Мишка косолапый манит деток лапой игра_(audio-dragon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856" y="326976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0" y="1628800"/>
            <a:ext cx="4382498" cy="43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5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560840" cy="12101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нам пора возвращаться домой. Садимся в поезд и поехали!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(Идём под музыку топающим шагом, изображаем движение поезда)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detskie-pesenki-daryushka-poezd-nash-edet-kolesa-stucha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2160" y="1556792"/>
            <a:ext cx="609600" cy="609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7668344" cy="359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500594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1181" y="2643182"/>
            <a:ext cx="6681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60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Уважаемые родители!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57365"/>
            <a:ext cx="7143800" cy="3571900"/>
          </a:xfrm>
        </p:spPr>
        <p:txBody>
          <a:bodyPr/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dirty="0" smtClean="0"/>
              <a:t>Во время деятельности с ребенком </a:t>
            </a:r>
          </a:p>
          <a:p>
            <a:pPr algn="ctr">
              <a:buNone/>
            </a:pPr>
            <a:r>
              <a:rPr lang="ru-RU" dirty="0" smtClean="0"/>
              <a:t>сделайте, пожалуйста, фотографии. </a:t>
            </a:r>
          </a:p>
          <a:p>
            <a:pPr algn="ctr">
              <a:buNone/>
            </a:pPr>
            <a:r>
              <a:rPr lang="ru-RU" dirty="0" smtClean="0"/>
              <a:t>Отправить фотографии можно в группу в </a:t>
            </a:r>
            <a:r>
              <a:rPr lang="ru-RU" dirty="0" err="1" smtClean="0"/>
              <a:t>вайбер</a:t>
            </a:r>
            <a:r>
              <a:rPr lang="ru-RU" dirty="0" smtClean="0"/>
              <a:t> или лично вашему воспитателю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Прочитайте стихотворение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  <a:latin typeface="Trebuchet MS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800" dirty="0">
              <a:solidFill>
                <a:prstClr val="black"/>
              </a:solidFill>
              <a:latin typeface="Trebuchet M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prstClr val="black"/>
                </a:solidFill>
                <a:latin typeface="Trebuchet MS"/>
              </a:rPr>
              <a:t>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8" y="0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3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272808" cy="17142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послушаем песенку про детский сад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«Хорошо у нас в саду»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645024"/>
            <a:ext cx="7797552" cy="250973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Понравилась тебе песенка?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она, весёлая или грустная?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чём поётся в песенке?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Песня Хорошо у нас в саду_плюс 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2420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12821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с тобой отправимся в небольшое путешествие. И поедем мы на поезде.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(Идём под музыку топающим шагом, изображаем движение поезда)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detskie-pesenki-daryushka-poezd-nash-edet-kolesa-stucha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44" y="1556792"/>
            <a:ext cx="609600" cy="609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7668344" cy="359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6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мы и приехали. А куда мы приехали? Посмотри, что ты видишь?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(пусть ребёнок расскажет, что он видит на картинке)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928694" cy="4525963"/>
          </a:xfrm>
        </p:spPr>
      </p:pic>
    </p:spTree>
    <p:extLst>
      <p:ext uri="{BB962C8B-B14F-4D97-AF65-F5344CB8AC3E}">
        <p14:creationId xmlns:p14="http://schemas.microsoft.com/office/powerpoint/2010/main" val="421287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" lvl="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 теперь давай потанцуем.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Танец утят»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44824"/>
            <a:ext cx="3749006" cy="4525963"/>
          </a:xfrm>
        </p:spPr>
      </p:pic>
      <p:pic>
        <p:nvPicPr>
          <p:cNvPr id="4" name="tanec_malenkikh_utj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1" y="7375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5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7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мы с тобой танцевали, к нам пришли гости. Отгадай, кто наш гость?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33 Зайчи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8224" y="1716842"/>
            <a:ext cx="609600" cy="6096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послушаем музыку ещё раз и попрыгаем, как зайчики.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 кто наш следующий гость?                  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25034" r="16412" b="13334"/>
          <a:stretch/>
        </p:blipFill>
        <p:spPr>
          <a:xfrm>
            <a:off x="5076056" y="981098"/>
            <a:ext cx="3312368" cy="22150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1"/>
          <a:stretch/>
        </p:blipFill>
        <p:spPr>
          <a:xfrm>
            <a:off x="6300192" y="3861048"/>
            <a:ext cx="2091020" cy="2664296"/>
          </a:xfrm>
          <a:prstGeom prst="rect">
            <a:avLst/>
          </a:prstGeom>
        </p:spPr>
      </p:pic>
      <p:pic>
        <p:nvPicPr>
          <p:cNvPr id="11" name="07 Мишк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83024" y="4888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2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пришло время поиграть!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игра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 с мишкой»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Во время игровой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медведя  может сыграть  ребенок, или игрушка, или любой член семьи.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03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230</Words>
  <Application>Microsoft Office PowerPoint</Application>
  <PresentationFormat>Экран (4:3)</PresentationFormat>
  <Paragraphs>37</Paragraphs>
  <Slides>12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МБДОУ д/с № 5»Родничок»  комбинированного вида с. Сарыг-Сеп
Дистанционное обучение  1 неделя  (со 2 по 8 сентября 2024 г.) Средняя группа (4 - 5 лет)  Тема: «Здравствуй, детский сад »</vt:lpstr>
      <vt:lpstr>Уважаемые родители! </vt:lpstr>
      <vt:lpstr>Прочитайте стихотворение</vt:lpstr>
      <vt:lpstr>Давай послушаем песенку про детский сад «Хорошо у нас в саду»</vt:lpstr>
      <vt:lpstr>Сегодня мы с тобой отправимся в небольшое путешествие. И поедем мы на поезде.  (Идём под музыку топающим шагом, изображаем движение поезда)</vt:lpstr>
      <vt:lpstr>Вот мы и приехали. А куда мы приехали? Посмотри, что ты видишь?  (пусть ребёнок расскажет, что он видит на картинке)</vt:lpstr>
      <vt:lpstr> А теперь давай потанцуем.  «Танец утят»</vt:lpstr>
      <vt:lpstr>Пока мы с тобой танцевали, к нам пришли гости. Отгадай, кто наш гость? </vt:lpstr>
      <vt:lpstr>А сейчас пришло время поиграть!</vt:lpstr>
      <vt:lpstr>Презентация PowerPoint</vt:lpstr>
      <vt:lpstr>А сейчас нам пора возвращаться домой. Садимся в поезд и поехали! (Идём под музыку топающим шагом, изображаем движение поезда)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1</cp:lastModifiedBy>
  <cp:revision>85</cp:revision>
  <dcterms:created xsi:type="dcterms:W3CDTF">2017-09-25T05:51:55Z</dcterms:created>
  <dcterms:modified xsi:type="dcterms:W3CDTF">2024-09-03T15:30:06Z</dcterms:modified>
</cp:coreProperties>
</file>