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8" r:id="rId2"/>
    <p:sldId id="268" r:id="rId3"/>
    <p:sldId id="259" r:id="rId4"/>
    <p:sldId id="260" r:id="rId5"/>
    <p:sldId id="261" r:id="rId6"/>
    <p:sldId id="262" r:id="rId7"/>
    <p:sldId id="267" r:id="rId8"/>
    <p:sldId id="263" r:id="rId9"/>
    <p:sldId id="264" r:id="rId10"/>
    <p:sldId id="266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04.09.2024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04.09.2024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04.09.2024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04.09.2024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04.09.2024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04.09.2024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04.09.2024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Содержимое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04.09.2024</a:t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04.09.2024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04.09.2024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ctrTitle"/>
          </p:nvPr>
        </p:nvSpPr>
        <p:spPr>
          <a:xfrm>
            <a:off x="2143108" y="1857364"/>
            <a:ext cx="6172200" cy="1928826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7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Дистанционное обучение</a:t>
            </a:r>
            <a:br>
              <a:rPr lang="ru-RU" sz="27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27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27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неделя (2-8 сентября 2024г.)</a:t>
            </a:r>
            <a:br>
              <a:rPr lang="ru-RU" sz="27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70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старшая </a:t>
            </a:r>
            <a:r>
              <a:rPr lang="ru-RU" sz="270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группа</a:t>
            </a:r>
            <a:r>
              <a:rPr lang="ru-RU" sz="27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7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7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Физическая культура</a:t>
            </a:r>
            <a:r>
              <a:rPr lang="ru-RU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dirty="0">
              <a:solidFill>
                <a:srgbClr val="002060"/>
              </a:solidFill>
            </a:endParaRPr>
          </a:p>
        </p:txBody>
      </p:sp>
      <p:pic>
        <p:nvPicPr>
          <p:cNvPr id="9" name="Рисунок 8" descr="C:\Users\в\Downloads\01-21_0.png"/>
          <p:cNvPicPr/>
          <p:nvPr/>
        </p:nvPicPr>
        <p:blipFill>
          <a:blip r:embed="rId2">
            <a:extLst>
              <a:ext uri="{28A0092B-C50C-407E-A947-70E740481C1C}">
                <a14:useLocalDpi xmlns="" xmlns:wpc="http://schemas.microsoft.com/office/word/2010/wordprocessingCanvas" xmlns:mc="http://schemas.openxmlformats.org/markup-compatibility/2006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 val="0"/>
              </a:ext>
            </a:extLst>
          </a:blip>
          <a:srcRect/>
          <a:stretch>
            <a:fillRect/>
          </a:stretch>
        </p:blipFill>
        <p:spPr bwMode="auto">
          <a:xfrm>
            <a:off x="3286116" y="3929066"/>
            <a:ext cx="3857652" cy="1785949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Прямоугольник 4"/>
          <p:cNvSpPr/>
          <p:nvPr/>
        </p:nvSpPr>
        <p:spPr>
          <a:xfrm>
            <a:off x="1285852" y="285728"/>
            <a:ext cx="757242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 smtClean="0"/>
              <a:t>Муниципальное бюджетное образовательное учреждение детский сад № 5 «Родничок» комбинированного вида с. Сарыг-Сеп </a:t>
            </a: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2928926" y="5715016"/>
            <a:ext cx="600076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ru-RU" dirty="0" smtClean="0"/>
              <a:t>Подготовил: </a:t>
            </a:r>
          </a:p>
          <a:p>
            <a:pPr algn="r"/>
            <a:r>
              <a:rPr lang="ru-RU" dirty="0" smtClean="0"/>
              <a:t>руководитель физического воспитания</a:t>
            </a:r>
            <a:br>
              <a:rPr lang="ru-RU" dirty="0" smtClean="0"/>
            </a:br>
            <a:r>
              <a:rPr lang="ru-RU" dirty="0" smtClean="0"/>
              <a:t> Серен </a:t>
            </a:r>
            <a:r>
              <a:rPr lang="ru-RU" smtClean="0"/>
              <a:t>Рада Ооржаковна</a:t>
            </a:r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ctrTitle"/>
          </p:nvPr>
        </p:nvSpPr>
        <p:spPr>
          <a:xfrm>
            <a:off x="2143108" y="1214422"/>
            <a:ext cx="6172200" cy="1714512"/>
          </a:xfrm>
        </p:spPr>
        <p:txBody>
          <a:bodyPr>
            <a:noAutofit/>
          </a:bodyPr>
          <a:lstStyle/>
          <a:p>
            <a:pPr algn="ctr"/>
            <a:r>
              <a:rPr lang="ru-RU" sz="40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Спасибо за внимание!</a:t>
            </a:r>
            <a:endParaRPr lang="ru-RU" sz="3600" dirty="0">
              <a:solidFill>
                <a:srgbClr val="002060"/>
              </a:solidFill>
            </a:endParaRPr>
          </a:p>
        </p:txBody>
      </p:sp>
      <p:pic>
        <p:nvPicPr>
          <p:cNvPr id="9" name="Рисунок 8" descr="C:\Users\в\Downloads\01-21_0.png"/>
          <p:cNvPicPr/>
          <p:nvPr/>
        </p:nvPicPr>
        <p:blipFill>
          <a:blip r:embed="rId2">
            <a:extLst>
              <a:ext uri="{28A0092B-C50C-407E-A947-70E740481C1C}">
                <a14:useLocalDpi xmlns="" xmlns:wpc="http://schemas.microsoft.com/office/word/2010/wordprocessingCanvas" xmlns:mc="http://schemas.openxmlformats.org/markup-compatibility/2006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 val="0"/>
              </a:ext>
            </a:extLst>
          </a:blip>
          <a:srcRect/>
          <a:stretch>
            <a:fillRect/>
          </a:stretch>
        </p:blipFill>
        <p:spPr bwMode="auto">
          <a:xfrm>
            <a:off x="3214678" y="4214818"/>
            <a:ext cx="4500594" cy="214313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ctrTitle"/>
          </p:nvPr>
        </p:nvSpPr>
        <p:spPr>
          <a:xfrm>
            <a:off x="2143108" y="1214422"/>
            <a:ext cx="6172200" cy="2357454"/>
          </a:xfrm>
        </p:spPr>
        <p:txBody>
          <a:bodyPr>
            <a:noAutofit/>
          </a:bodyPr>
          <a:lstStyle/>
          <a:p>
            <a:pPr algn="ctr"/>
            <a:r>
              <a:rPr lang="ru-RU" sz="24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Уважаемые родители!</a:t>
            </a:r>
            <a:br>
              <a:rPr lang="ru-RU" sz="24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Во время деятельности с ребёнком сделайте, пожалуйста, фотографии.</a:t>
            </a:r>
            <a:br>
              <a:rPr lang="ru-RU" sz="24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Отправить фотографии можно в группу или лично вашему воспитателю</a:t>
            </a:r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2000" dirty="0">
              <a:solidFill>
                <a:srgbClr val="002060"/>
              </a:solidFill>
            </a:endParaRPr>
          </a:p>
        </p:txBody>
      </p:sp>
      <p:pic>
        <p:nvPicPr>
          <p:cNvPr id="9" name="Рисунок 8" descr="C:\Users\в\Downloads\01-21_0.png"/>
          <p:cNvPicPr/>
          <p:nvPr/>
        </p:nvPicPr>
        <p:blipFill>
          <a:blip r:embed="rId2">
            <a:extLst>
              <a:ext uri="{28A0092B-C50C-407E-A947-70E740481C1C}">
                <a14:useLocalDpi xmlns="" xmlns:wpc="http://schemas.microsoft.com/office/word/2010/wordprocessingCanvas" xmlns:mc="http://schemas.openxmlformats.org/markup-compatibility/2006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 val="0"/>
              </a:ext>
            </a:extLst>
          </a:blip>
          <a:srcRect/>
          <a:stretch>
            <a:fillRect/>
          </a:stretch>
        </p:blipFill>
        <p:spPr bwMode="auto">
          <a:xfrm>
            <a:off x="3214678" y="4214818"/>
            <a:ext cx="4500594" cy="214313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C:\Users\ДОУ №5\Desktop\Ндисовая папка (7)\slide-1.jp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C:\Users\ДОУ №5\Desktop\Ндисовая папка (7)\slide-5.jp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C:\Users\ДОУ №5\Desktop\Ндисовая папка (7)\i (1).jp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C:\Users\ДОУ №5\Desktop\Ндисовая папка (7)\img10 (2).jp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C:\Users\ДОУ №5\Desktop\Ндисовая папка (7)\img10 (2).jp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Рисунок 3" descr="C:\Users\ДОУ №5\Downloads\c5a9cdc3b11b62545f3f51124f5c1ece.jpeg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1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C:\Users\ДОУ №5\Desktop\Ндисовая папка (7)\slide-9.jp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C:\Users\ДОУ №5\Desktop\Ндисовая папка (7)\gJDRoLNF_Zo.jp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263</TotalTime>
  <Words>30</Words>
  <PresentationFormat>Экран (4:3)</PresentationFormat>
  <Paragraphs>6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Эркер</vt:lpstr>
      <vt:lpstr>Дистанционное обучение I неделя (2-8 сентября 2024г.) старшая группа Физическая культура </vt:lpstr>
      <vt:lpstr>Уважаемые родители! Во время деятельности с ребёнком сделайте, пожалуйста, фотографии. Отправить фотографии можно в группу или лично вашему воспитателю. 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Спасибо за внимание!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Физическая культура в дистанционных условиях. Занимаемся дома с родителями.</dc:title>
  <dc:creator>ДОУ №5</dc:creator>
  <cp:lastModifiedBy>Пользователь Windows</cp:lastModifiedBy>
  <cp:revision>16</cp:revision>
  <dcterms:created xsi:type="dcterms:W3CDTF">2021-10-21T08:51:42Z</dcterms:created>
  <dcterms:modified xsi:type="dcterms:W3CDTF">2024-09-04T15:23:49Z</dcterms:modified>
</cp:coreProperties>
</file>