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2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8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6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1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4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1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1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5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0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3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0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9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9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7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3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1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CEDD09-BDED-400B-BBB8-DB74D418615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8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МБДОУ Д\С№5 «Родничок»</a:t>
            </a:r>
            <a:br>
              <a:rPr lang="ru-RU" sz="3600" dirty="0" smtClean="0"/>
            </a:br>
            <a:r>
              <a:rPr lang="ru-RU" sz="3600" dirty="0" smtClean="0"/>
              <a:t>комбинированного вида с. Сарыг-Сеп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</a:t>
            </a:r>
            <a:r>
              <a:rPr lang="ru-RU" b="1" dirty="0" smtClean="0"/>
              <a:t>Дистанционное обучение</a:t>
            </a:r>
          </a:p>
          <a:p>
            <a:r>
              <a:rPr lang="ru-RU" b="1" dirty="0" smtClean="0"/>
              <a:t>1 неделя (с </a:t>
            </a:r>
            <a:r>
              <a:rPr lang="ru-RU" b="1" dirty="0" smtClean="0"/>
              <a:t>1 по 7 сентября 2024 </a:t>
            </a:r>
            <a:r>
              <a:rPr lang="ru-RU" b="1" dirty="0" smtClean="0"/>
              <a:t>год)</a:t>
            </a:r>
          </a:p>
          <a:p>
            <a:r>
              <a:rPr lang="ru-RU" b="1" dirty="0" smtClean="0"/>
              <a:t>Старшая группа (5-6 лет)</a:t>
            </a:r>
          </a:p>
          <a:p>
            <a:r>
              <a:rPr lang="ru-RU" b="1" dirty="0" smtClean="0"/>
              <a:t>Тема: </a:t>
            </a:r>
            <a:r>
              <a:rPr lang="ru-RU" b="1" dirty="0" smtClean="0"/>
              <a:t>«</a:t>
            </a:r>
            <a:r>
              <a:rPr lang="ru-RU" b="1" dirty="0" smtClean="0"/>
              <a:t>Осень</a:t>
            </a:r>
            <a:r>
              <a:rPr lang="ru-RU" b="1" dirty="0" smtClean="0"/>
              <a:t> 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Выполнила воспитатель: Акатьева Л.П.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131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ребёнком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пожалуйста  фотографии.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группу,вайбер или лично вашему воспитателю.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9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155" y="878379"/>
            <a:ext cx="7340958" cy="996055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74838"/>
            <a:ext cx="9601196" cy="3601030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 smtClean="0">
                <a:solidFill>
                  <a:srgbClr val="333333"/>
                </a:solidFill>
                <a:latin typeface="Roboto"/>
              </a:rPr>
              <a:t>  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03634" y="97796"/>
            <a:ext cx="184731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https://toys-4kids.ru/files/uploads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5849938"/>
            <a:ext cx="381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toys-4kids.ru/files/uploads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3278188"/>
            <a:ext cx="381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2" y="2555146"/>
            <a:ext cx="4519410" cy="31819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91" y="2484399"/>
            <a:ext cx="4507606" cy="325265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526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454" y="1093584"/>
            <a:ext cx="8193155" cy="627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Чтение </a:t>
            </a:r>
            <a:r>
              <a:rPr lang="ru-RU" dirty="0" smtClean="0"/>
              <a:t>стихотворения </a:t>
            </a:r>
            <a:r>
              <a:rPr lang="ru-RU" dirty="0" smtClean="0"/>
              <a:t>о </a:t>
            </a:r>
            <a:r>
              <a:rPr lang="ru-RU" dirty="0" smtClean="0"/>
              <a:t>осени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853" y="2481516"/>
            <a:ext cx="9412355" cy="3234283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sz="1600" dirty="0" smtClean="0">
              <a:solidFill>
                <a:srgbClr val="333333"/>
              </a:solidFill>
              <a:latin typeface="Roboto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                     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7208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333333"/>
                </a:solidFill>
                <a:latin typeface="Roboto"/>
              </a:rPr>
              <a:t>х</a:t>
            </a:r>
            <a:r>
              <a:rPr lang="ru-RU" altLang="ru-RU" dirty="0">
                <a:solidFill>
                  <a:srgbClr val="333333"/>
                </a:solidFill>
                <a:latin typeface="Roboto"/>
              </a:rPr>
              <a:t>.</a:t>
            </a:r>
            <a:endParaRPr lang="ru-RU" alt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80" y="2481516"/>
            <a:ext cx="7599235" cy="36256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9800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827" y="840465"/>
            <a:ext cx="9601196" cy="692121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М.Ходякова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4" y="2557463"/>
            <a:ext cx="6027313" cy="3317875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8683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детям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82690"/>
            <a:ext cx="9601196" cy="2092341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времени года говорится в  стихотворении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стали листья на деревьях?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улетели птицы?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было небо?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1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5176" y="746977"/>
            <a:ext cx="5151551" cy="10174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Рисование </a:t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429" y="2556932"/>
            <a:ext cx="9601196" cy="331893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Зарисуйте  с детьми  стихотворение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Ходякова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1" y="2434107"/>
            <a:ext cx="3309871" cy="30007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71" y="3096893"/>
            <a:ext cx="3292700" cy="2901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98513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114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Garamond</vt:lpstr>
      <vt:lpstr>Roboto</vt:lpstr>
      <vt:lpstr>Times New Roman</vt:lpstr>
      <vt:lpstr>Натуральные материалы</vt:lpstr>
      <vt:lpstr>МБДОУ Д\С№5 «Родничок» комбинированного вида с. Сарыг-Сеп</vt:lpstr>
      <vt:lpstr>Уважаемые родители!</vt:lpstr>
      <vt:lpstr>Развитие речи</vt:lpstr>
      <vt:lpstr>Чтение стихотворения о осени</vt:lpstr>
      <vt:lpstr>Заучивание стихотворения Автор М.Ходякова «Осень»</vt:lpstr>
      <vt:lpstr>Вопросы детям</vt:lpstr>
      <vt:lpstr>Рисование 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Д\С№5 «Родничок» комбинированного вида с.Сарыг-Сеп</dc:title>
  <dc:creator>172115</dc:creator>
  <cp:lastModifiedBy>172115</cp:lastModifiedBy>
  <cp:revision>31</cp:revision>
  <dcterms:created xsi:type="dcterms:W3CDTF">2021-10-21T11:35:22Z</dcterms:created>
  <dcterms:modified xsi:type="dcterms:W3CDTF">2024-09-04T10:54:21Z</dcterms:modified>
</cp:coreProperties>
</file>