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4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66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3" autoAdjust="0"/>
    <p:restoredTop sz="94662" autoAdjust="0"/>
  </p:normalViewPr>
  <p:slideViewPr>
    <p:cSldViewPr>
      <p:cViewPr varScale="1">
        <p:scale>
          <a:sx n="83" d="100"/>
          <a:sy n="83" d="100"/>
        </p:scale>
        <p:origin x="-1411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4008" indent="0" algn="ctr">
              <a:buNone/>
            </a:pPr>
            <a:r>
              <a:rPr lang="ru-RU" sz="3600" dirty="0" err="1" smtClean="0">
                <a:solidFill>
                  <a:srgbClr val="FFC000"/>
                </a:solidFill>
              </a:rPr>
              <a:t>Ырактан</a:t>
            </a: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ru-RU" sz="3600" dirty="0" err="1" smtClean="0">
                <a:solidFill>
                  <a:srgbClr val="FFC000"/>
                </a:solidFill>
              </a:rPr>
              <a:t>өөренир</a:t>
            </a: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ru-RU" sz="3600" dirty="0" err="1" smtClean="0">
                <a:solidFill>
                  <a:srgbClr val="FFC000"/>
                </a:solidFill>
              </a:rPr>
              <a:t>арга</a:t>
            </a:r>
            <a:r>
              <a:rPr lang="ru-RU" sz="3600" dirty="0" smtClean="0">
                <a:solidFill>
                  <a:srgbClr val="FFC000"/>
                </a:solidFill>
              </a:rPr>
              <a:t>-биле </a:t>
            </a:r>
            <a:r>
              <a:rPr lang="ru-RU" sz="3600" dirty="0" err="1" smtClean="0">
                <a:solidFill>
                  <a:srgbClr val="FFC000"/>
                </a:solidFill>
              </a:rPr>
              <a:t>өөредилгениң</a:t>
            </a: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ru-RU" sz="3600" dirty="0" err="1" smtClean="0">
                <a:solidFill>
                  <a:srgbClr val="FFC000"/>
                </a:solidFill>
              </a:rPr>
              <a:t>темазы</a:t>
            </a: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ru-RU" sz="3600" dirty="0" smtClean="0">
                <a:solidFill>
                  <a:srgbClr val="002060"/>
                </a:solidFill>
              </a:rPr>
              <a:t>«</a:t>
            </a:r>
            <a:r>
              <a:rPr lang="ru-RU" sz="3600" dirty="0" smtClean="0">
                <a:solidFill>
                  <a:srgbClr val="002060"/>
                </a:solidFill>
              </a:rPr>
              <a:t>К</a:t>
            </a:r>
            <a:r>
              <a:rPr lang="kk-KZ" sz="3600" dirty="0" smtClean="0">
                <a:solidFill>
                  <a:srgbClr val="002060"/>
                </a:solidFill>
              </a:rPr>
              <a:t>ү</a:t>
            </a:r>
            <a:r>
              <a:rPr lang="ru-RU" sz="3600" dirty="0" smtClean="0">
                <a:solidFill>
                  <a:srgbClr val="002060"/>
                </a:solidFill>
              </a:rPr>
              <a:t>с</a:t>
            </a:r>
            <a:r>
              <a:rPr lang="ru-RU" sz="3600" dirty="0" smtClean="0">
                <a:solidFill>
                  <a:srgbClr val="002060"/>
                </a:solidFill>
              </a:rPr>
              <a:t>»</a:t>
            </a:r>
          </a:p>
          <a:p>
            <a:pPr marL="64008" indent="0" algn="ctr">
              <a:buNone/>
            </a:pPr>
            <a:endParaRPr lang="ru-RU" dirty="0" smtClean="0">
              <a:solidFill>
                <a:srgbClr val="002060"/>
              </a:solidFill>
            </a:endParaRPr>
          </a:p>
          <a:p>
            <a:pPr marL="64008" indent="0" algn="ctr">
              <a:buNone/>
            </a:pPr>
            <a:r>
              <a:rPr lang="ru-RU" dirty="0" err="1" smtClean="0">
                <a:solidFill>
                  <a:srgbClr val="0070C0"/>
                </a:solidFill>
              </a:rPr>
              <a:t>Ортумак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бөлүк</a:t>
            </a:r>
            <a:r>
              <a:rPr lang="ru-RU" dirty="0" smtClean="0">
                <a:solidFill>
                  <a:srgbClr val="0070C0"/>
                </a:solidFill>
              </a:rPr>
              <a:t> (4-5 </a:t>
            </a:r>
            <a:r>
              <a:rPr lang="ru-RU" dirty="0" err="1" smtClean="0">
                <a:solidFill>
                  <a:srgbClr val="0070C0"/>
                </a:solidFill>
              </a:rPr>
              <a:t>хар</a:t>
            </a:r>
            <a:r>
              <a:rPr lang="ru-RU" dirty="0" smtClean="0">
                <a:solidFill>
                  <a:srgbClr val="0070C0"/>
                </a:solidFill>
              </a:rPr>
              <a:t>)</a:t>
            </a:r>
          </a:p>
          <a:p>
            <a:pPr marL="64008" indent="0" algn="ctr">
              <a:buNone/>
            </a:pPr>
            <a:r>
              <a:rPr lang="kk-KZ" dirty="0" smtClean="0">
                <a:solidFill>
                  <a:srgbClr val="0070C0"/>
                </a:solidFill>
              </a:rPr>
              <a:t>Сентябрь</a:t>
            </a:r>
            <a:r>
              <a:rPr lang="kk-KZ" dirty="0" smtClean="0">
                <a:solidFill>
                  <a:srgbClr val="0070C0"/>
                </a:solidFill>
              </a:rPr>
              <a:t> </a:t>
            </a:r>
            <a:r>
              <a:rPr lang="ru-RU" dirty="0" smtClean="0">
                <a:solidFill>
                  <a:srgbClr val="0070C0"/>
                </a:solidFill>
              </a:rPr>
              <a:t>2</a:t>
            </a:r>
            <a:r>
              <a:rPr lang="kk-KZ" dirty="0" smtClean="0">
                <a:solidFill>
                  <a:srgbClr val="0070C0"/>
                </a:solidFill>
              </a:rPr>
              <a:t>-ден сентябрь 8-ке </a:t>
            </a:r>
            <a:r>
              <a:rPr lang="kk-KZ" dirty="0" smtClean="0">
                <a:solidFill>
                  <a:srgbClr val="0070C0"/>
                </a:solidFill>
              </a:rPr>
              <a:t>чедир</a:t>
            </a:r>
          </a:p>
          <a:p>
            <a:pPr marL="64008" indent="0" algn="ctr">
              <a:buNone/>
            </a:pPr>
            <a:r>
              <a:rPr lang="kk-KZ" dirty="0" smtClean="0"/>
              <a:t>Кичээл 20 минут</a:t>
            </a:r>
            <a:endParaRPr lang="kk-KZ" dirty="0"/>
          </a:p>
          <a:p>
            <a:pPr marL="64008" indent="0" algn="ctr">
              <a:buNone/>
            </a:pPr>
            <a:endParaRPr lang="ru-RU" dirty="0" smtClean="0"/>
          </a:p>
          <a:p>
            <a:pPr marL="64008" indent="0" algn="r">
              <a:buNone/>
            </a:pPr>
            <a:r>
              <a:rPr lang="ru-RU" dirty="0" err="1" smtClean="0"/>
              <a:t>Кижизидикчи</a:t>
            </a:r>
            <a:r>
              <a:rPr lang="ru-RU" dirty="0" smtClean="0"/>
              <a:t> </a:t>
            </a:r>
            <a:r>
              <a:rPr lang="ru-RU" dirty="0" err="1" smtClean="0"/>
              <a:t>башкы</a:t>
            </a:r>
            <a:r>
              <a:rPr lang="ru-RU" dirty="0" smtClean="0"/>
              <a:t>: </a:t>
            </a:r>
            <a:r>
              <a:rPr lang="ru-RU" dirty="0" err="1" smtClean="0"/>
              <a:t>Дапыян</a:t>
            </a:r>
            <a:r>
              <a:rPr lang="ru-RU" dirty="0" smtClean="0"/>
              <a:t> З.В.</a:t>
            </a:r>
          </a:p>
          <a:p>
            <a:endParaRPr lang="ru-RU" dirty="0"/>
          </a:p>
          <a:p>
            <a:pPr marL="64008" indent="0" algn="ctr">
              <a:buNone/>
            </a:pPr>
            <a:r>
              <a:rPr lang="ru-RU" dirty="0" smtClean="0">
                <a:solidFill>
                  <a:srgbClr val="0070C0"/>
                </a:solidFill>
              </a:rPr>
              <a:t>Сарыг-Сеп, 2024чыл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936104"/>
          </a:xfrm>
        </p:spPr>
        <p:txBody>
          <a:bodyPr>
            <a:normAutofit fontScale="90000"/>
          </a:bodyPr>
          <a:lstStyle/>
          <a:p>
            <a:pPr lvl="0" algn="ctr">
              <a:spcBef>
                <a:spcPts val="0"/>
              </a:spcBef>
            </a:pP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Тыва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Республиканың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</a:t>
            </a:r>
            <a:b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</a:b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Каа-Хем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кожууннуң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Сарыг-Сеп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суурунуң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муниципалдыг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бюджеттен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хандырылгалыг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школа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назыны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четпээн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чаштарга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каттыштырган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хевириниң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</a:t>
            </a:r>
            <a:b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</a:b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5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дугаар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«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Дамырак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»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аттыг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уруглар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сады</a:t>
            </a:r>
            <a:b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6077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kk-KZ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Хүндүлүг ада-иелер!</a:t>
            </a:r>
          </a:p>
          <a:p>
            <a:pPr marL="109728" indent="0" algn="ctr">
              <a:buNone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ругларыңар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биле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өөренип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олургаш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чурукка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тырттырып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алырын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дилээр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дир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бис, база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бөлүүңерниң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вайбер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бөлүүнче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азы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болза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кижизидикчи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башкыңарның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хуу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арынынче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чортуп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бээриңерни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дилеп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тур бис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514344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860032" y="1481328"/>
            <a:ext cx="3826768" cy="5044016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109728" indent="0" algn="just">
              <a:buNone/>
            </a:pPr>
            <a:r>
              <a:rPr lang="kk-KZ" dirty="0" smtClean="0"/>
              <a:t>Кү</a:t>
            </a:r>
            <a:r>
              <a:rPr lang="ru-RU" dirty="0" smtClean="0"/>
              <a:t>с </a:t>
            </a:r>
            <a:r>
              <a:rPr lang="ru-RU" dirty="0" err="1" smtClean="0"/>
              <a:t>дүшкен</a:t>
            </a:r>
            <a:r>
              <a:rPr lang="ru-RU" dirty="0" smtClean="0"/>
              <a:t>. </a:t>
            </a:r>
            <a:r>
              <a:rPr lang="ru-RU" dirty="0" err="1" smtClean="0"/>
              <a:t>Хүн</a:t>
            </a:r>
            <a:r>
              <a:rPr lang="ru-RU" dirty="0" smtClean="0"/>
              <a:t> </a:t>
            </a:r>
            <a:r>
              <a:rPr lang="ru-RU" dirty="0" err="1" smtClean="0"/>
              <a:t>караа</a:t>
            </a:r>
            <a:r>
              <a:rPr lang="ru-RU" dirty="0" smtClean="0"/>
              <a:t>,</a:t>
            </a:r>
            <a:r>
              <a:rPr lang="ru-RU" dirty="0" smtClean="0"/>
              <a:t> </a:t>
            </a:r>
            <a:r>
              <a:rPr lang="ru-RU" dirty="0" err="1" smtClean="0"/>
              <a:t>агаар</a:t>
            </a:r>
            <a:r>
              <a:rPr lang="ru-RU" dirty="0" err="1"/>
              <a:t>-</a:t>
            </a:r>
            <a:r>
              <a:rPr lang="ru-RU" dirty="0" err="1" smtClean="0"/>
              <a:t>бойдус</a:t>
            </a:r>
            <a:r>
              <a:rPr lang="ru-RU" dirty="0" smtClean="0"/>
              <a:t> </a:t>
            </a:r>
            <a:r>
              <a:rPr lang="ru-RU" dirty="0" err="1" smtClean="0"/>
              <a:t>соой</a:t>
            </a:r>
            <a:r>
              <a:rPr lang="ru-RU" dirty="0" smtClean="0"/>
              <a:t> </a:t>
            </a:r>
            <a:r>
              <a:rPr lang="ru-RU" dirty="0" err="1" smtClean="0"/>
              <a:t>берген</a:t>
            </a:r>
            <a:r>
              <a:rPr lang="ru-RU" dirty="0" smtClean="0"/>
              <a:t>, </a:t>
            </a:r>
            <a:r>
              <a:rPr lang="ru-RU" dirty="0" err="1" smtClean="0"/>
              <a:t>бүргег</a:t>
            </a:r>
            <a:r>
              <a:rPr lang="ru-RU" dirty="0" smtClean="0"/>
              <a:t> </a:t>
            </a:r>
            <a:r>
              <a:rPr lang="ru-RU" dirty="0" err="1" smtClean="0"/>
              <a:t>хүннер</a:t>
            </a:r>
            <a:r>
              <a:rPr lang="ru-RU" dirty="0" smtClean="0"/>
              <a:t> </a:t>
            </a:r>
            <a:r>
              <a:rPr lang="ru-RU" dirty="0" err="1" smtClean="0"/>
              <a:t>хөй</a:t>
            </a:r>
            <a:r>
              <a:rPr lang="ru-RU" dirty="0" smtClean="0"/>
              <a:t>, </a:t>
            </a:r>
            <a:r>
              <a:rPr lang="ru-RU" dirty="0" err="1" smtClean="0"/>
              <a:t>ыяштарның</a:t>
            </a:r>
            <a:r>
              <a:rPr lang="ru-RU" dirty="0" smtClean="0"/>
              <a:t> </a:t>
            </a:r>
            <a:r>
              <a:rPr lang="ru-RU" dirty="0" err="1" smtClean="0"/>
              <a:t>бурулери</a:t>
            </a:r>
            <a:r>
              <a:rPr lang="ru-RU" dirty="0" smtClean="0"/>
              <a:t> </a:t>
            </a:r>
            <a:r>
              <a:rPr lang="ru-RU" dirty="0" err="1" smtClean="0"/>
              <a:t>дыка</a:t>
            </a:r>
            <a:r>
              <a:rPr lang="ru-RU" dirty="0" smtClean="0"/>
              <a:t> </a:t>
            </a:r>
            <a:r>
              <a:rPr lang="ru-RU" dirty="0" err="1" smtClean="0"/>
              <a:t>чараш</a:t>
            </a:r>
            <a:r>
              <a:rPr lang="ru-RU" dirty="0" smtClean="0"/>
              <a:t>, </a:t>
            </a:r>
            <a:r>
              <a:rPr lang="ru-RU" dirty="0" err="1" smtClean="0"/>
              <a:t>алдын</a:t>
            </a:r>
            <a:r>
              <a:rPr lang="ru-RU" dirty="0" err="1"/>
              <a:t>-</a:t>
            </a:r>
            <a:r>
              <a:rPr lang="ru-RU" dirty="0" err="1" smtClean="0"/>
              <a:t>сарыг</a:t>
            </a:r>
            <a:r>
              <a:rPr lang="ru-RU" dirty="0" smtClean="0"/>
              <a:t> </a:t>
            </a:r>
            <a:r>
              <a:rPr lang="ru-RU" dirty="0" err="1" smtClean="0"/>
              <a:t>өңнүг</a:t>
            </a:r>
            <a:r>
              <a:rPr lang="ru-RU" dirty="0" smtClean="0"/>
              <a:t> </a:t>
            </a:r>
            <a:r>
              <a:rPr lang="ru-RU" dirty="0" err="1" smtClean="0"/>
              <a:t>апарган</a:t>
            </a:r>
            <a:r>
              <a:rPr lang="ru-RU" dirty="0" smtClean="0"/>
              <a:t>. </a:t>
            </a:r>
            <a:r>
              <a:rPr lang="ru-RU" dirty="0" err="1" smtClean="0"/>
              <a:t>Шупту</a:t>
            </a:r>
            <a:r>
              <a:rPr lang="ru-RU" dirty="0" smtClean="0"/>
              <a:t> </a:t>
            </a:r>
            <a:r>
              <a:rPr lang="ru-RU" dirty="0" err="1" smtClean="0"/>
              <a:t>кижилер</a:t>
            </a:r>
            <a:r>
              <a:rPr lang="ru-RU" dirty="0" smtClean="0"/>
              <a:t> </a:t>
            </a:r>
            <a:r>
              <a:rPr lang="ru-RU" dirty="0" err="1" smtClean="0"/>
              <a:t>чылыг</a:t>
            </a:r>
            <a:r>
              <a:rPr lang="ru-RU" dirty="0" smtClean="0"/>
              <a:t> </a:t>
            </a:r>
            <a:r>
              <a:rPr lang="ru-RU" dirty="0" err="1" smtClean="0"/>
              <a:t>кылдыр</a:t>
            </a:r>
            <a:r>
              <a:rPr lang="ru-RU" dirty="0" smtClean="0"/>
              <a:t> </a:t>
            </a:r>
            <a:r>
              <a:rPr lang="ru-RU" dirty="0" err="1" smtClean="0"/>
              <a:t>кеттинип</a:t>
            </a:r>
            <a:r>
              <a:rPr lang="ru-RU" dirty="0" smtClean="0"/>
              <a:t> </a:t>
            </a:r>
            <a:r>
              <a:rPr lang="ru-RU" dirty="0" err="1" smtClean="0"/>
              <a:t>алган</a:t>
            </a:r>
            <a:r>
              <a:rPr lang="ru-RU" dirty="0" smtClean="0"/>
              <a:t>. </a:t>
            </a:r>
            <a:r>
              <a:rPr lang="ru-RU" dirty="0" err="1"/>
              <a:t>Ч</a:t>
            </a:r>
            <a:r>
              <a:rPr lang="ru-RU" dirty="0" err="1" smtClean="0"/>
              <a:t>анар</a:t>
            </a:r>
            <a:r>
              <a:rPr lang="ru-RU" dirty="0" smtClean="0"/>
              <a:t> </a:t>
            </a:r>
            <a:r>
              <a:rPr lang="ru-RU" dirty="0" err="1" smtClean="0"/>
              <a:t>куштар</a:t>
            </a:r>
            <a:r>
              <a:rPr lang="ru-RU" dirty="0" smtClean="0"/>
              <a:t> </a:t>
            </a:r>
            <a:r>
              <a:rPr lang="ru-RU" dirty="0" err="1" smtClean="0"/>
              <a:t>чылыг</a:t>
            </a:r>
            <a:r>
              <a:rPr lang="ru-RU" dirty="0" smtClean="0"/>
              <a:t> </a:t>
            </a:r>
            <a:r>
              <a:rPr lang="ru-RU" dirty="0" err="1" smtClean="0"/>
              <a:t>чурттарже</a:t>
            </a:r>
            <a:r>
              <a:rPr lang="ru-RU" dirty="0" smtClean="0"/>
              <a:t> </a:t>
            </a:r>
            <a:r>
              <a:rPr lang="ru-RU" dirty="0" err="1" smtClean="0"/>
              <a:t>ужуп</a:t>
            </a:r>
            <a:r>
              <a:rPr lang="ru-RU" dirty="0" smtClean="0"/>
              <a:t> </a:t>
            </a:r>
            <a:r>
              <a:rPr lang="ru-RU" dirty="0" err="1" smtClean="0"/>
              <a:t>чорупканнар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>
                <a:solidFill>
                  <a:srgbClr val="C00000"/>
                </a:solidFill>
              </a:rPr>
              <a:t>Чурукту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көргеш</a:t>
            </a:r>
            <a:r>
              <a:rPr lang="ru-RU" dirty="0" smtClean="0">
                <a:solidFill>
                  <a:srgbClr val="C00000"/>
                </a:solidFill>
              </a:rPr>
              <a:t>, </a:t>
            </a:r>
            <a:r>
              <a:rPr lang="ru-RU" dirty="0" err="1" smtClean="0">
                <a:solidFill>
                  <a:srgbClr val="C00000"/>
                </a:solidFill>
              </a:rPr>
              <a:t>кандыг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ү</a:t>
            </a:r>
            <a:r>
              <a:rPr lang="ru-RU" dirty="0" err="1" smtClean="0">
                <a:solidFill>
                  <a:srgbClr val="C00000"/>
                </a:solidFill>
              </a:rPr>
              <a:t>е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дүшкенин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чугаалап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бериңер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628800"/>
            <a:ext cx="4186808" cy="4248472"/>
          </a:xfrm>
        </p:spPr>
      </p:pic>
    </p:spTree>
    <p:extLst>
      <p:ext uri="{BB962C8B-B14F-4D97-AF65-F5344CB8AC3E}">
        <p14:creationId xmlns:p14="http://schemas.microsoft.com/office/powerpoint/2010/main" val="4340190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Кандыг</a:t>
            </a:r>
            <a:r>
              <a:rPr lang="ru-RU" dirty="0" smtClean="0"/>
              <a:t> </a:t>
            </a:r>
            <a:r>
              <a:rPr lang="ru-RU" dirty="0" err="1"/>
              <a:t>ү</a:t>
            </a:r>
            <a:r>
              <a:rPr lang="ru-RU" dirty="0" err="1" smtClean="0"/>
              <a:t>е</a:t>
            </a:r>
            <a:r>
              <a:rPr lang="ru-RU" dirty="0" smtClean="0"/>
              <a:t> </a:t>
            </a:r>
            <a:r>
              <a:rPr lang="ru-RU" dirty="0" err="1" smtClean="0"/>
              <a:t>дүжүп</a:t>
            </a:r>
            <a:r>
              <a:rPr lang="ru-RU" dirty="0" smtClean="0"/>
              <a:t> </a:t>
            </a:r>
            <a:r>
              <a:rPr lang="ru-RU" dirty="0" err="1" smtClean="0"/>
              <a:t>келгенил</a:t>
            </a:r>
            <a:r>
              <a:rPr lang="ru-RU" dirty="0" smtClean="0"/>
              <a:t>?</a:t>
            </a:r>
          </a:p>
          <a:p>
            <a:r>
              <a:rPr lang="ru-RU" dirty="0" err="1" smtClean="0"/>
              <a:t>Хүннүң</a:t>
            </a:r>
            <a:r>
              <a:rPr lang="ru-RU" dirty="0" smtClean="0"/>
              <a:t> </a:t>
            </a:r>
            <a:r>
              <a:rPr lang="ru-RU" dirty="0" err="1" smtClean="0"/>
              <a:t>караа</a:t>
            </a:r>
            <a:r>
              <a:rPr lang="ru-RU" dirty="0" smtClean="0"/>
              <a:t> </a:t>
            </a:r>
            <a:r>
              <a:rPr lang="ru-RU" dirty="0" err="1" smtClean="0"/>
              <a:t>кандыг</a:t>
            </a:r>
            <a:r>
              <a:rPr lang="ru-RU" dirty="0" smtClean="0"/>
              <a:t> </a:t>
            </a:r>
            <a:r>
              <a:rPr lang="ru-RU" dirty="0" err="1" smtClean="0"/>
              <a:t>апарганыл</a:t>
            </a:r>
            <a:r>
              <a:rPr lang="ru-RU" dirty="0" smtClean="0"/>
              <a:t>?</a:t>
            </a:r>
          </a:p>
          <a:p>
            <a:r>
              <a:rPr lang="ru-RU" dirty="0" err="1" smtClean="0"/>
              <a:t>Агаар-бойдус</a:t>
            </a:r>
            <a:r>
              <a:rPr lang="ru-RU" dirty="0" smtClean="0"/>
              <a:t> </a:t>
            </a:r>
            <a:r>
              <a:rPr lang="ru-RU" dirty="0" err="1" smtClean="0"/>
              <a:t>канчап</a:t>
            </a:r>
            <a:r>
              <a:rPr lang="ru-RU" dirty="0" smtClean="0"/>
              <a:t> </a:t>
            </a:r>
            <a:r>
              <a:rPr lang="ru-RU" dirty="0" err="1" smtClean="0"/>
              <a:t>барганыл</a:t>
            </a:r>
            <a:r>
              <a:rPr lang="ru-RU" dirty="0" smtClean="0"/>
              <a:t>?</a:t>
            </a:r>
            <a:endParaRPr lang="ru-RU" dirty="0" smtClean="0"/>
          </a:p>
          <a:p>
            <a:r>
              <a:rPr lang="ru-RU" dirty="0" err="1" smtClean="0"/>
              <a:t>Ыяштарның</a:t>
            </a:r>
            <a:r>
              <a:rPr lang="ru-RU" dirty="0" smtClean="0"/>
              <a:t> </a:t>
            </a:r>
            <a:r>
              <a:rPr lang="ru-RU" dirty="0" err="1" smtClean="0"/>
              <a:t>бүрүлери</a:t>
            </a:r>
            <a:r>
              <a:rPr lang="ru-RU" dirty="0" smtClean="0"/>
              <a:t> </a:t>
            </a:r>
            <a:r>
              <a:rPr lang="ru-RU" dirty="0" err="1" smtClean="0"/>
              <a:t>кандыг</a:t>
            </a:r>
            <a:r>
              <a:rPr lang="ru-RU" dirty="0" smtClean="0"/>
              <a:t> </a:t>
            </a:r>
            <a:r>
              <a:rPr lang="ru-RU" dirty="0" err="1" smtClean="0"/>
              <a:t>өңнүг</a:t>
            </a:r>
            <a:r>
              <a:rPr lang="ru-RU" dirty="0" smtClean="0"/>
              <a:t> </a:t>
            </a:r>
            <a:r>
              <a:rPr lang="ru-RU" dirty="0" err="1" smtClean="0"/>
              <a:t>апарган</a:t>
            </a:r>
            <a:r>
              <a:rPr lang="ru-RU" dirty="0" smtClean="0"/>
              <a:t>-дыр</a:t>
            </a:r>
            <a:r>
              <a:rPr lang="ru-RU" dirty="0" smtClean="0"/>
              <a:t>?</a:t>
            </a:r>
            <a:endParaRPr lang="ru-RU" dirty="0" smtClean="0"/>
          </a:p>
          <a:p>
            <a:r>
              <a:rPr lang="ru-RU" dirty="0" err="1" smtClean="0"/>
              <a:t>Кижилер</a:t>
            </a:r>
            <a:r>
              <a:rPr lang="ru-RU" dirty="0" smtClean="0"/>
              <a:t> </a:t>
            </a:r>
            <a:r>
              <a:rPr lang="ru-RU" dirty="0" err="1" smtClean="0"/>
              <a:t>канчаар</a:t>
            </a:r>
            <a:r>
              <a:rPr lang="ru-RU" dirty="0" smtClean="0"/>
              <a:t> </a:t>
            </a:r>
            <a:r>
              <a:rPr lang="ru-RU" dirty="0" err="1" smtClean="0"/>
              <a:t>кеттинип</a:t>
            </a:r>
            <a:r>
              <a:rPr lang="ru-RU" dirty="0" smtClean="0"/>
              <a:t> </a:t>
            </a:r>
            <a:r>
              <a:rPr lang="ru-RU" dirty="0" err="1" smtClean="0"/>
              <a:t>алган</a:t>
            </a:r>
            <a:r>
              <a:rPr lang="ru-RU" dirty="0" smtClean="0"/>
              <a:t>-</a:t>
            </a:r>
            <a:r>
              <a:rPr lang="ru-RU" dirty="0" smtClean="0"/>
              <a:t>дыр</a:t>
            </a:r>
            <a:r>
              <a:rPr lang="ru-RU" dirty="0" smtClean="0"/>
              <a:t>?</a:t>
            </a:r>
          </a:p>
          <a:p>
            <a:r>
              <a:rPr lang="ru-RU" dirty="0" err="1" smtClean="0"/>
              <a:t>Кушкаштар</a:t>
            </a:r>
            <a:r>
              <a:rPr lang="ru-RU" dirty="0" smtClean="0"/>
              <a:t> </a:t>
            </a:r>
            <a:r>
              <a:rPr lang="ru-RU" dirty="0" err="1" smtClean="0"/>
              <a:t>кайнаар</a:t>
            </a:r>
            <a:r>
              <a:rPr lang="ru-RU" dirty="0" smtClean="0"/>
              <a:t> </a:t>
            </a:r>
            <a:r>
              <a:rPr lang="ru-RU" dirty="0" err="1" smtClean="0"/>
              <a:t>ужуп</a:t>
            </a:r>
            <a:r>
              <a:rPr lang="ru-RU" dirty="0" smtClean="0"/>
              <a:t> </a:t>
            </a:r>
            <a:r>
              <a:rPr lang="ru-RU" dirty="0" err="1" smtClean="0"/>
              <a:t>чорупканыл</a:t>
            </a:r>
            <a:r>
              <a:rPr lang="ru-RU" dirty="0" smtClean="0"/>
              <a:t>?</a:t>
            </a:r>
          </a:p>
          <a:p>
            <a:r>
              <a:rPr lang="ru-RU" dirty="0" err="1" smtClean="0"/>
              <a:t>Уруглар</a:t>
            </a:r>
            <a:r>
              <a:rPr lang="ru-RU" dirty="0" smtClean="0"/>
              <a:t> </a:t>
            </a:r>
            <a:r>
              <a:rPr lang="ru-RU" dirty="0" err="1" smtClean="0"/>
              <a:t>кузун</a:t>
            </a:r>
            <a:r>
              <a:rPr lang="ru-RU" dirty="0" smtClean="0"/>
              <a:t> </a:t>
            </a:r>
            <a:r>
              <a:rPr lang="ru-RU" dirty="0" err="1" smtClean="0"/>
              <a:t>кайнаар</a:t>
            </a:r>
            <a:r>
              <a:rPr lang="ru-RU" dirty="0" smtClean="0"/>
              <a:t> </a:t>
            </a:r>
            <a:r>
              <a:rPr lang="ru-RU" dirty="0" err="1" smtClean="0"/>
              <a:t>чоруп</a:t>
            </a:r>
            <a:r>
              <a:rPr lang="ru-RU" dirty="0" smtClean="0"/>
              <a:t> </a:t>
            </a:r>
            <a:r>
              <a:rPr lang="ru-RU" dirty="0" err="1" smtClean="0"/>
              <a:t>эгелээр</a:t>
            </a:r>
            <a:r>
              <a:rPr lang="ru-RU" dirty="0" smtClean="0"/>
              <a:t> </a:t>
            </a:r>
            <a:r>
              <a:rPr lang="ru-RU" dirty="0" err="1" smtClean="0"/>
              <a:t>ийик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>
                <a:solidFill>
                  <a:srgbClr val="C00000"/>
                </a:solidFill>
              </a:rPr>
              <a:t>Урууңарга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айтырыгларны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салыңар</a:t>
            </a:r>
            <a:r>
              <a:rPr lang="ru-RU" dirty="0" smtClean="0">
                <a:solidFill>
                  <a:srgbClr val="C00000"/>
                </a:solidFill>
              </a:rPr>
              <a:t>: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396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64008" indent="0" algn="ctr">
              <a:buNone/>
            </a:pPr>
            <a:endParaRPr lang="ru-RU" dirty="0" smtClean="0"/>
          </a:p>
          <a:p>
            <a:pPr marL="64008" indent="0" algn="ctr">
              <a:buNone/>
            </a:pPr>
            <a:r>
              <a:rPr lang="ru-RU" sz="3600" b="1" dirty="0" err="1" smtClean="0"/>
              <a:t>Эштерим</a:t>
            </a:r>
            <a:r>
              <a:rPr lang="ru-RU" sz="3600" b="1" dirty="0" smtClean="0"/>
              <a:t> </a:t>
            </a:r>
            <a:endParaRPr lang="ru-RU" sz="3600" b="1" dirty="0" smtClean="0"/>
          </a:p>
          <a:p>
            <a:pPr marL="64008" indent="0" algn="ctr">
              <a:buNone/>
            </a:pPr>
            <a:r>
              <a:rPr lang="ru-RU" sz="3600" dirty="0" smtClean="0"/>
              <a:t> </a:t>
            </a:r>
          </a:p>
          <a:p>
            <a:pPr marL="64008" indent="0" algn="ctr">
              <a:buNone/>
            </a:pPr>
            <a:r>
              <a:rPr lang="ru-RU" sz="3600" dirty="0" err="1" smtClean="0"/>
              <a:t>Сериин</a:t>
            </a:r>
            <a:r>
              <a:rPr lang="ru-RU" sz="3600" dirty="0" smtClean="0"/>
              <a:t> </a:t>
            </a:r>
            <a:r>
              <a:rPr lang="ru-RU" sz="3600" dirty="0" err="1" smtClean="0"/>
              <a:t>хады</a:t>
            </a:r>
            <a:r>
              <a:rPr lang="ru-RU" sz="3600" dirty="0" smtClean="0"/>
              <a:t> </a:t>
            </a:r>
            <a:r>
              <a:rPr lang="ru-RU" sz="3600" dirty="0" err="1" smtClean="0"/>
              <a:t>чассыдар</a:t>
            </a:r>
            <a:endParaRPr lang="ru-RU" sz="3600" dirty="0" smtClean="0"/>
          </a:p>
          <a:p>
            <a:pPr marL="64008" indent="0" algn="ctr">
              <a:buNone/>
            </a:pPr>
            <a:r>
              <a:rPr lang="ru-RU" sz="3600" dirty="0" smtClean="0"/>
              <a:t>Сентябрь ай, </a:t>
            </a:r>
            <a:r>
              <a:rPr lang="ru-RU" sz="3600" dirty="0" err="1" smtClean="0"/>
              <a:t>экии</a:t>
            </a:r>
            <a:r>
              <a:rPr lang="ru-RU" sz="3600" dirty="0" smtClean="0"/>
              <a:t> </a:t>
            </a:r>
            <a:r>
              <a:rPr lang="ru-RU" sz="3600" dirty="0" err="1" smtClean="0"/>
              <a:t>бе</a:t>
            </a:r>
            <a:r>
              <a:rPr lang="ru-RU" sz="3600" dirty="0"/>
              <a:t>!</a:t>
            </a:r>
            <a:endParaRPr lang="ru-RU" sz="3600" dirty="0" smtClean="0"/>
          </a:p>
          <a:p>
            <a:pPr marL="64008" indent="0" algn="ctr">
              <a:buNone/>
            </a:pPr>
            <a:r>
              <a:rPr lang="ru-RU" sz="3600" dirty="0" err="1" smtClean="0"/>
              <a:t>Чараш</a:t>
            </a:r>
            <a:r>
              <a:rPr lang="ru-RU" sz="3600" dirty="0" smtClean="0"/>
              <a:t> кара </a:t>
            </a:r>
            <a:r>
              <a:rPr lang="ru-RU" sz="3600" dirty="0" err="1" smtClean="0"/>
              <a:t>эштерим</a:t>
            </a:r>
            <a:r>
              <a:rPr lang="ru-RU" sz="3600" dirty="0" smtClean="0"/>
              <a:t>,</a:t>
            </a:r>
            <a:endParaRPr lang="ru-RU" sz="3600" dirty="0" smtClean="0"/>
          </a:p>
          <a:p>
            <a:pPr marL="64008" indent="0" algn="ctr">
              <a:buNone/>
            </a:pPr>
            <a:r>
              <a:rPr lang="ru-RU" sz="3600" dirty="0" err="1" smtClean="0"/>
              <a:t>Чаа</a:t>
            </a:r>
            <a:r>
              <a:rPr lang="ru-RU" sz="3600" dirty="0" smtClean="0"/>
              <a:t> кус-биле! </a:t>
            </a:r>
            <a:r>
              <a:rPr lang="ru-RU" sz="3600" dirty="0" err="1" smtClean="0"/>
              <a:t>Экии</a:t>
            </a:r>
            <a:r>
              <a:rPr lang="ru-RU" sz="3600" dirty="0" smtClean="0"/>
              <a:t> </a:t>
            </a:r>
            <a:r>
              <a:rPr lang="ru-RU" sz="3600" dirty="0" err="1" smtClean="0"/>
              <a:t>бе</a:t>
            </a:r>
            <a:r>
              <a:rPr lang="ru-RU" sz="3600" dirty="0" smtClean="0"/>
              <a:t>!</a:t>
            </a:r>
            <a:endParaRPr lang="ru-RU" sz="3600" dirty="0"/>
          </a:p>
          <a:p>
            <a:pPr marL="64008" indent="0" algn="ctr">
              <a:buNone/>
            </a:pPr>
            <a:r>
              <a:rPr lang="ru-RU" sz="3600" dirty="0" err="1" smtClean="0"/>
              <a:t>Угаан</a:t>
            </a:r>
            <a:r>
              <a:rPr lang="ru-RU" sz="3600" dirty="0" smtClean="0"/>
              <a:t> </a:t>
            </a:r>
            <a:r>
              <a:rPr lang="ru-RU" sz="3600" dirty="0" err="1" smtClean="0"/>
              <a:t>кирип</a:t>
            </a:r>
            <a:r>
              <a:rPr lang="ru-RU" sz="3600" dirty="0" smtClean="0"/>
              <a:t> </a:t>
            </a:r>
            <a:r>
              <a:rPr lang="ru-RU" sz="3600" dirty="0" err="1" smtClean="0"/>
              <a:t>ооренир</a:t>
            </a:r>
            <a:endParaRPr lang="ru-RU" sz="3600" dirty="0" smtClean="0"/>
          </a:p>
          <a:p>
            <a:pPr marL="64008" indent="0" algn="ctr">
              <a:buNone/>
            </a:pPr>
            <a:r>
              <a:rPr lang="ru-RU" sz="3600" dirty="0" err="1" smtClean="0"/>
              <a:t>Улуг</a:t>
            </a:r>
            <a:r>
              <a:rPr lang="ru-RU" sz="3600" dirty="0" smtClean="0"/>
              <a:t> </a:t>
            </a:r>
            <a:r>
              <a:rPr lang="ru-RU" sz="3600" dirty="0" err="1" smtClean="0"/>
              <a:t>садиим</a:t>
            </a:r>
            <a:r>
              <a:rPr lang="ru-RU" sz="3600" dirty="0" smtClean="0"/>
              <a:t>, </a:t>
            </a:r>
            <a:r>
              <a:rPr lang="ru-RU" sz="3600" dirty="0" err="1" smtClean="0"/>
              <a:t>экии</a:t>
            </a:r>
            <a:r>
              <a:rPr lang="ru-RU" sz="3600" dirty="0" smtClean="0"/>
              <a:t> </a:t>
            </a:r>
            <a:r>
              <a:rPr lang="ru-RU" sz="3600" dirty="0" err="1" smtClean="0"/>
              <a:t>бе</a:t>
            </a:r>
            <a:r>
              <a:rPr lang="ru-RU" sz="3600" dirty="0" smtClean="0"/>
              <a:t>!</a:t>
            </a:r>
            <a:endParaRPr lang="ru-RU" sz="36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err="1" smtClean="0">
                <a:solidFill>
                  <a:srgbClr val="C00000"/>
                </a:solidFill>
              </a:rPr>
              <a:t>ЛидиЯ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 err="1" smtClean="0">
                <a:solidFill>
                  <a:srgbClr val="C00000"/>
                </a:solidFill>
              </a:rPr>
              <a:t>Ооржакты</a:t>
            </a:r>
            <a:r>
              <a:rPr lang="ru-RU" sz="2800" dirty="0" err="1" smtClean="0">
                <a:solidFill>
                  <a:srgbClr val="C00000"/>
                </a:solidFill>
              </a:rPr>
              <a:t>ң</a:t>
            </a:r>
            <a:r>
              <a:rPr lang="ru-RU" sz="2800" dirty="0" smtClean="0">
                <a:solidFill>
                  <a:srgbClr val="C00000"/>
                </a:solidFill>
              </a:rPr>
              <a:t> «</a:t>
            </a:r>
            <a:r>
              <a:rPr lang="ru-RU" sz="2800" dirty="0" err="1" smtClean="0">
                <a:solidFill>
                  <a:srgbClr val="C00000"/>
                </a:solidFill>
              </a:rPr>
              <a:t>Эштерим</a:t>
            </a:r>
            <a:r>
              <a:rPr lang="ru-RU" sz="2800" dirty="0" smtClean="0">
                <a:solidFill>
                  <a:srgbClr val="C00000"/>
                </a:solidFill>
              </a:rPr>
              <a:t>» </a:t>
            </a:r>
            <a:r>
              <a:rPr lang="ru-RU" sz="2800" dirty="0" err="1" smtClean="0">
                <a:solidFill>
                  <a:srgbClr val="C00000"/>
                </a:solidFill>
              </a:rPr>
              <a:t>деп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 err="1" smtClean="0">
                <a:solidFill>
                  <a:srgbClr val="C00000"/>
                </a:solidFill>
              </a:rPr>
              <a:t>шүлүүн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 err="1" smtClean="0">
                <a:solidFill>
                  <a:srgbClr val="C00000"/>
                </a:solidFill>
              </a:rPr>
              <a:t>аянныг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 err="1" smtClean="0">
                <a:solidFill>
                  <a:srgbClr val="C00000"/>
                </a:solidFill>
              </a:rPr>
              <a:t>кылдыр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 err="1" smtClean="0">
                <a:solidFill>
                  <a:srgbClr val="C00000"/>
                </a:solidFill>
              </a:rPr>
              <a:t>номчуп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 err="1" smtClean="0">
                <a:solidFill>
                  <a:srgbClr val="C00000"/>
                </a:solidFill>
              </a:rPr>
              <a:t>бериңер</a:t>
            </a:r>
            <a:endParaRPr lang="ru-RU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56165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2420888"/>
            <a:ext cx="7427168" cy="358640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r>
              <a:rPr lang="ru-RU" sz="4000" dirty="0" err="1" smtClean="0"/>
              <a:t>Шүлүкте</a:t>
            </a:r>
            <a:r>
              <a:rPr lang="ru-RU" sz="4000" dirty="0" smtClean="0"/>
              <a:t> </a:t>
            </a:r>
            <a:r>
              <a:rPr lang="ru-RU" sz="4000" dirty="0" err="1" smtClean="0"/>
              <a:t>чүү</a:t>
            </a:r>
            <a:r>
              <a:rPr lang="ru-RU" sz="4000" dirty="0" smtClean="0"/>
              <a:t> </a:t>
            </a:r>
            <a:r>
              <a:rPr lang="ru-RU" sz="4000" dirty="0" err="1" smtClean="0"/>
              <a:t>чассыдып</a:t>
            </a:r>
            <a:r>
              <a:rPr lang="ru-RU" sz="4000" dirty="0" smtClean="0"/>
              <a:t> </a:t>
            </a:r>
            <a:r>
              <a:rPr lang="ru-RU" sz="4000" dirty="0" err="1" smtClean="0"/>
              <a:t>турар</a:t>
            </a:r>
            <a:r>
              <a:rPr lang="ru-RU" sz="4000" dirty="0" smtClean="0"/>
              <a:t>-дыр? (</a:t>
            </a:r>
            <a:r>
              <a:rPr lang="ru-RU" sz="4000" dirty="0" err="1" smtClean="0"/>
              <a:t>Сериин</a:t>
            </a:r>
            <a:r>
              <a:rPr lang="ru-RU" sz="4000" dirty="0" smtClean="0"/>
              <a:t> </a:t>
            </a:r>
            <a:r>
              <a:rPr lang="ru-RU" sz="4000" dirty="0" err="1" smtClean="0"/>
              <a:t>хады</a:t>
            </a:r>
            <a:r>
              <a:rPr lang="ru-RU" sz="4000" dirty="0" smtClean="0"/>
              <a:t>)</a:t>
            </a:r>
            <a:endParaRPr lang="ru-RU" sz="4000" dirty="0" smtClean="0"/>
          </a:p>
          <a:p>
            <a:r>
              <a:rPr lang="ru-RU" sz="4000" dirty="0" err="1" smtClean="0"/>
              <a:t>Кайы</a:t>
            </a:r>
            <a:r>
              <a:rPr lang="ru-RU" sz="4000" dirty="0" smtClean="0"/>
              <a:t> ай </a:t>
            </a:r>
            <a:r>
              <a:rPr lang="ru-RU" sz="4000" dirty="0" err="1" smtClean="0"/>
              <a:t>душкенил</a:t>
            </a:r>
            <a:r>
              <a:rPr lang="ru-RU" sz="4000" dirty="0" smtClean="0"/>
              <a:t>? (Сентябрь)</a:t>
            </a:r>
            <a:endParaRPr lang="ru-RU" sz="4000" dirty="0" smtClean="0"/>
          </a:p>
          <a:p>
            <a:r>
              <a:rPr lang="ru-RU" sz="4000" dirty="0" err="1" smtClean="0"/>
              <a:t>Эштери</a:t>
            </a:r>
            <a:r>
              <a:rPr lang="ru-RU" sz="4000" dirty="0" smtClean="0"/>
              <a:t> </a:t>
            </a:r>
            <a:r>
              <a:rPr lang="ru-RU" sz="4000" dirty="0" err="1" smtClean="0"/>
              <a:t>кандыг</a:t>
            </a:r>
            <a:r>
              <a:rPr lang="ru-RU" sz="4000" dirty="0" smtClean="0"/>
              <a:t> </a:t>
            </a:r>
            <a:r>
              <a:rPr lang="ru-RU" sz="4000" dirty="0" err="1" smtClean="0"/>
              <a:t>деп</a:t>
            </a:r>
            <a:r>
              <a:rPr lang="ru-RU" sz="4000" dirty="0" smtClean="0"/>
              <a:t> </a:t>
            </a:r>
            <a:r>
              <a:rPr lang="ru-RU" sz="4000" dirty="0" err="1" smtClean="0"/>
              <a:t>турарыл</a:t>
            </a:r>
            <a:r>
              <a:rPr lang="ru-RU" sz="4000" dirty="0" smtClean="0"/>
              <a:t>? </a:t>
            </a:r>
            <a:r>
              <a:rPr lang="ru-RU" sz="4000" dirty="0" smtClean="0"/>
              <a:t>(</a:t>
            </a:r>
            <a:r>
              <a:rPr lang="ru-RU" sz="4000" dirty="0" err="1" smtClean="0"/>
              <a:t>Чараш</a:t>
            </a:r>
            <a:r>
              <a:rPr lang="ru-RU" sz="4000" dirty="0" smtClean="0"/>
              <a:t>, кара)</a:t>
            </a:r>
            <a:endParaRPr lang="ru-RU" sz="4000" dirty="0" smtClean="0"/>
          </a:p>
          <a:p>
            <a:r>
              <a:rPr lang="ru-RU" sz="4000" dirty="0" err="1" smtClean="0"/>
              <a:t>Садии</a:t>
            </a:r>
            <a:r>
              <a:rPr lang="ru-RU" sz="4000" dirty="0" smtClean="0"/>
              <a:t> </a:t>
            </a:r>
            <a:r>
              <a:rPr lang="ru-RU" sz="4000" dirty="0" err="1" smtClean="0"/>
              <a:t>кандыг</a:t>
            </a:r>
            <a:r>
              <a:rPr lang="ru-RU" sz="4000" dirty="0" smtClean="0"/>
              <a:t>-дыр? (</a:t>
            </a:r>
            <a:r>
              <a:rPr lang="ru-RU" sz="4000" dirty="0" err="1" smtClean="0"/>
              <a:t>Угаан</a:t>
            </a:r>
            <a:r>
              <a:rPr lang="ru-RU" sz="4000" dirty="0" smtClean="0"/>
              <a:t> </a:t>
            </a:r>
            <a:r>
              <a:rPr lang="ru-RU" sz="4000" dirty="0" err="1" smtClean="0"/>
              <a:t>кирип</a:t>
            </a:r>
            <a:r>
              <a:rPr lang="ru-RU" sz="4000" dirty="0" smtClean="0"/>
              <a:t> </a:t>
            </a:r>
            <a:r>
              <a:rPr lang="ru-RU" sz="4000" dirty="0" err="1" smtClean="0"/>
              <a:t>ооренир</a:t>
            </a:r>
            <a:r>
              <a:rPr lang="ru-RU" sz="4000" dirty="0" smtClean="0"/>
              <a:t>, </a:t>
            </a:r>
            <a:r>
              <a:rPr lang="ru-RU" sz="4000" dirty="0" err="1" smtClean="0"/>
              <a:t>улуг</a:t>
            </a:r>
            <a:r>
              <a:rPr lang="ru-RU" sz="4000" dirty="0" smtClean="0"/>
              <a:t>)</a:t>
            </a:r>
            <a:endParaRPr lang="ru-RU" sz="4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err="1" smtClean="0">
                <a:solidFill>
                  <a:srgbClr val="C00000"/>
                </a:solidFill>
              </a:rPr>
              <a:t>Айтырыгларга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харыылаңар</a:t>
            </a:r>
            <a:r>
              <a:rPr lang="ru-RU" dirty="0" smtClean="0">
                <a:solidFill>
                  <a:srgbClr val="C00000"/>
                </a:solidFill>
              </a:rPr>
              <a:t>: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0865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23728" y="2420888"/>
            <a:ext cx="6563072" cy="358640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200" dirty="0" err="1" smtClean="0"/>
              <a:t>Сериин</a:t>
            </a:r>
            <a:r>
              <a:rPr lang="ru-RU" sz="3200" dirty="0" smtClean="0"/>
              <a:t> </a:t>
            </a:r>
            <a:r>
              <a:rPr lang="ru-RU" sz="3200" dirty="0" smtClean="0"/>
              <a:t>– </a:t>
            </a:r>
            <a:r>
              <a:rPr lang="ru-RU" sz="3200" dirty="0" err="1" smtClean="0"/>
              <a:t>изиг</a:t>
            </a:r>
            <a:r>
              <a:rPr lang="ru-RU" sz="3200" dirty="0" smtClean="0"/>
              <a:t> </a:t>
            </a:r>
            <a:r>
              <a:rPr lang="ru-RU" sz="3200" dirty="0" err="1" smtClean="0"/>
              <a:t>эвес</a:t>
            </a:r>
            <a:r>
              <a:rPr lang="ru-RU" sz="3200" dirty="0" smtClean="0"/>
              <a:t> (</a:t>
            </a:r>
            <a:r>
              <a:rPr lang="ru-RU" sz="3200" dirty="0" err="1" smtClean="0"/>
              <a:t>хаттың</a:t>
            </a:r>
            <a:r>
              <a:rPr lang="ru-RU" sz="3200" dirty="0" smtClean="0"/>
              <a:t>)</a:t>
            </a:r>
            <a:endParaRPr lang="ru-RU" sz="3200" dirty="0" smtClean="0"/>
          </a:p>
          <a:p>
            <a:r>
              <a:rPr lang="ru-RU" sz="3200" dirty="0" smtClean="0"/>
              <a:t>Сентябрь</a:t>
            </a:r>
            <a:r>
              <a:rPr lang="ru-RU" sz="3200" dirty="0" smtClean="0"/>
              <a:t> </a:t>
            </a:r>
            <a:r>
              <a:rPr lang="ru-RU" sz="3200" dirty="0" smtClean="0"/>
              <a:t>– </a:t>
            </a:r>
            <a:r>
              <a:rPr lang="ru-RU" sz="3200" dirty="0" err="1" smtClean="0"/>
              <a:t>күстүң</a:t>
            </a:r>
            <a:r>
              <a:rPr lang="ru-RU" sz="3200" dirty="0" smtClean="0"/>
              <a:t> </a:t>
            </a:r>
            <a:r>
              <a:rPr lang="ru-RU" sz="3200" dirty="0" err="1" smtClean="0"/>
              <a:t>биргии</a:t>
            </a:r>
            <a:r>
              <a:rPr lang="ru-RU" sz="3200" dirty="0" smtClean="0"/>
              <a:t> </a:t>
            </a:r>
            <a:r>
              <a:rPr lang="ru-RU" sz="3200" dirty="0" err="1" smtClean="0"/>
              <a:t>айы</a:t>
            </a:r>
            <a:endParaRPr lang="ru-RU" sz="3200" dirty="0" smtClean="0"/>
          </a:p>
          <a:p>
            <a:r>
              <a:rPr lang="ru-RU" sz="3200" dirty="0" err="1" smtClean="0"/>
              <a:t>Эштерим</a:t>
            </a:r>
            <a:r>
              <a:rPr lang="ru-RU" sz="3200" dirty="0" smtClean="0"/>
              <a:t> – </a:t>
            </a:r>
            <a:r>
              <a:rPr lang="ru-RU" sz="3200" dirty="0" err="1" smtClean="0"/>
              <a:t>бөлүктүң</a:t>
            </a:r>
            <a:r>
              <a:rPr lang="ru-RU" sz="3200" dirty="0" smtClean="0"/>
              <a:t> </a:t>
            </a:r>
            <a:r>
              <a:rPr lang="ru-RU" sz="3200" dirty="0" err="1" smtClean="0"/>
              <a:t>уруглары</a:t>
            </a:r>
            <a:endParaRPr lang="ru-RU" sz="3200" dirty="0" smtClean="0"/>
          </a:p>
          <a:p>
            <a:r>
              <a:rPr lang="ru-RU" sz="3200" dirty="0" err="1" smtClean="0"/>
              <a:t>Өөренир</a:t>
            </a:r>
            <a:r>
              <a:rPr lang="ru-RU" sz="3200" dirty="0" smtClean="0"/>
              <a:t> </a:t>
            </a:r>
            <a:r>
              <a:rPr lang="ru-RU" sz="3200" dirty="0" smtClean="0"/>
              <a:t>– </a:t>
            </a:r>
            <a:r>
              <a:rPr lang="ru-RU" sz="3200" dirty="0" err="1" smtClean="0"/>
              <a:t>угаанныг</a:t>
            </a:r>
            <a:r>
              <a:rPr lang="ru-RU" sz="3200" dirty="0" smtClean="0"/>
              <a:t> </a:t>
            </a:r>
            <a:r>
              <a:rPr lang="ru-RU" sz="3200" dirty="0" err="1" smtClean="0"/>
              <a:t>болур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err="1" smtClean="0">
                <a:solidFill>
                  <a:srgbClr val="C00000"/>
                </a:solidFill>
              </a:rPr>
              <a:t>Шүлүкте</a:t>
            </a:r>
            <a:r>
              <a:rPr lang="ru-RU" sz="3200" dirty="0" smtClean="0">
                <a:solidFill>
                  <a:srgbClr val="C00000"/>
                </a:solidFill>
              </a:rPr>
              <a:t> </a:t>
            </a:r>
            <a:r>
              <a:rPr lang="ru-RU" sz="3200" dirty="0" err="1" smtClean="0">
                <a:solidFill>
                  <a:srgbClr val="C00000"/>
                </a:solidFill>
              </a:rPr>
              <a:t>чаа</a:t>
            </a:r>
            <a:r>
              <a:rPr lang="ru-RU" sz="3200" dirty="0" smtClean="0">
                <a:solidFill>
                  <a:srgbClr val="C00000"/>
                </a:solidFill>
              </a:rPr>
              <a:t> </a:t>
            </a:r>
            <a:r>
              <a:rPr lang="ru-RU" sz="3200" dirty="0" err="1" smtClean="0">
                <a:solidFill>
                  <a:srgbClr val="C00000"/>
                </a:solidFill>
              </a:rPr>
              <a:t>сөстерниң</a:t>
            </a:r>
            <a:r>
              <a:rPr lang="ru-RU" sz="3200" dirty="0" smtClean="0">
                <a:solidFill>
                  <a:srgbClr val="C00000"/>
                </a:solidFill>
              </a:rPr>
              <a:t> </a:t>
            </a:r>
            <a:r>
              <a:rPr lang="ru-RU" sz="3200" dirty="0" err="1" smtClean="0">
                <a:solidFill>
                  <a:srgbClr val="C00000"/>
                </a:solidFill>
              </a:rPr>
              <a:t>утказын</a:t>
            </a:r>
            <a:r>
              <a:rPr lang="ru-RU" sz="3200" dirty="0" smtClean="0">
                <a:solidFill>
                  <a:srgbClr val="C00000"/>
                </a:solidFill>
              </a:rPr>
              <a:t> </a:t>
            </a:r>
            <a:r>
              <a:rPr lang="ru-RU" sz="3200" dirty="0" err="1" smtClean="0">
                <a:solidFill>
                  <a:srgbClr val="C00000"/>
                </a:solidFill>
              </a:rPr>
              <a:t>урууңарга</a:t>
            </a:r>
            <a:r>
              <a:rPr lang="ru-RU" sz="3200" dirty="0" smtClean="0">
                <a:solidFill>
                  <a:srgbClr val="C00000"/>
                </a:solidFill>
              </a:rPr>
              <a:t> </a:t>
            </a:r>
            <a:r>
              <a:rPr lang="ru-RU" sz="3200" dirty="0" err="1" smtClean="0">
                <a:solidFill>
                  <a:srgbClr val="C00000"/>
                </a:solidFill>
              </a:rPr>
              <a:t>тайылбырлап</a:t>
            </a:r>
            <a:r>
              <a:rPr lang="ru-RU" sz="3200" dirty="0" smtClean="0">
                <a:solidFill>
                  <a:srgbClr val="C00000"/>
                </a:solidFill>
              </a:rPr>
              <a:t> </a:t>
            </a:r>
            <a:r>
              <a:rPr lang="ru-RU" sz="3200" dirty="0" err="1" smtClean="0">
                <a:solidFill>
                  <a:srgbClr val="C00000"/>
                </a:solidFill>
              </a:rPr>
              <a:t>бериңер</a:t>
            </a:r>
            <a:r>
              <a:rPr lang="ru-RU" sz="3200" dirty="0" smtClean="0">
                <a:solidFill>
                  <a:srgbClr val="C00000"/>
                </a:solidFill>
              </a:rPr>
              <a:t>:</a:t>
            </a:r>
            <a:endParaRPr lang="ru-RU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8889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14602"/>
          </a:xfrm>
        </p:spPr>
        <p:txBody>
          <a:bodyPr>
            <a:normAutofit/>
          </a:bodyPr>
          <a:lstStyle/>
          <a:p>
            <a:pPr algn="ctr"/>
            <a:r>
              <a:rPr lang="ru-RU" dirty="0" err="1" smtClean="0">
                <a:solidFill>
                  <a:srgbClr val="C00000"/>
                </a:solidFill>
              </a:rPr>
              <a:t>Шүлүктү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урууңарга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шээжи</a:t>
            </a:r>
            <a:r>
              <a:rPr lang="ru-RU" dirty="0" smtClean="0">
                <a:solidFill>
                  <a:srgbClr val="C00000"/>
                </a:solidFill>
              </a:rPr>
              <a:t>-биле </a:t>
            </a:r>
            <a:r>
              <a:rPr lang="ru-RU" dirty="0" err="1" smtClean="0">
                <a:solidFill>
                  <a:srgbClr val="C00000"/>
                </a:solidFill>
              </a:rPr>
              <a:t>өөрениңер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4168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ctr">
              <a:buNone/>
            </a:pPr>
            <a:endParaRPr lang="ru-RU" dirty="0" smtClean="0"/>
          </a:p>
          <a:p>
            <a:pPr marL="109728" indent="0" algn="ctr">
              <a:buNone/>
            </a:pPr>
            <a:endParaRPr lang="ru-RU" dirty="0"/>
          </a:p>
          <a:p>
            <a:pPr marL="109728" indent="0" algn="ctr">
              <a:buNone/>
            </a:pPr>
            <a:endParaRPr lang="ru-RU" dirty="0" smtClean="0"/>
          </a:p>
          <a:p>
            <a:pPr marL="109728" indent="0" algn="ctr">
              <a:buNone/>
            </a:pPr>
            <a:r>
              <a:rPr lang="ru-RU" sz="5400" dirty="0" smtClean="0">
                <a:solidFill>
                  <a:srgbClr val="C00000"/>
                </a:solidFill>
              </a:rPr>
              <a:t>Эр-</a:t>
            </a:r>
            <a:r>
              <a:rPr lang="ru-RU" sz="5400" dirty="0" err="1" smtClean="0">
                <a:solidFill>
                  <a:srgbClr val="C00000"/>
                </a:solidFill>
              </a:rPr>
              <a:t>хейлер</a:t>
            </a:r>
            <a:r>
              <a:rPr lang="ru-RU" sz="5400" dirty="0" smtClean="0">
                <a:solidFill>
                  <a:srgbClr val="C00000"/>
                </a:solidFill>
              </a:rPr>
              <a:t>! </a:t>
            </a:r>
            <a:r>
              <a:rPr lang="ru-RU" sz="5400" dirty="0" err="1" smtClean="0">
                <a:solidFill>
                  <a:srgbClr val="C00000"/>
                </a:solidFill>
              </a:rPr>
              <a:t>Четтирдим</a:t>
            </a:r>
            <a:r>
              <a:rPr lang="ru-RU" sz="5400" dirty="0" smtClean="0">
                <a:solidFill>
                  <a:srgbClr val="C00000"/>
                </a:solidFill>
              </a:rPr>
              <a:t>!</a:t>
            </a:r>
            <a:endParaRPr lang="ru-RU" sz="5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5917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191</TotalTime>
  <Words>268</Words>
  <Application>Microsoft Office PowerPoint</Application>
  <PresentationFormat>Экран (4:3)</PresentationFormat>
  <Paragraphs>47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Открытая</vt:lpstr>
      <vt:lpstr>Тыва Республиканың  Каа-Хем кожууннуң Сарыг-Сеп суурунуң муниципалдыг бюджеттен хандырылгалыг школа назыны четпээн чаштарга каттыштырган хевириниң  5 дугаар «Дамырак» аттыг уруглар сады </vt:lpstr>
      <vt:lpstr>Презентация PowerPoint</vt:lpstr>
      <vt:lpstr>Чурукту көргеш, кандыг үе дүшкенин чугаалап бериңер</vt:lpstr>
      <vt:lpstr>Урууңарга айтырыгларны салыңар:</vt:lpstr>
      <vt:lpstr>ЛидиЯ Ооржактың «Эштерим» деп шүлүүн аянныг кылдыр номчуп бериңер</vt:lpstr>
      <vt:lpstr>Айтырыгларга харыылаңар:</vt:lpstr>
      <vt:lpstr>Шүлүкте чаа сөстерниң утказын урууңарга тайылбырлап бериңер:</vt:lpstr>
      <vt:lpstr>Шүлүктү урууңарга шээжи-биле өөрениңер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 Windows</cp:lastModifiedBy>
  <cp:revision>25</cp:revision>
  <dcterms:created xsi:type="dcterms:W3CDTF">2023-11-15T14:45:50Z</dcterms:created>
  <dcterms:modified xsi:type="dcterms:W3CDTF">2024-08-30T08:49:53Z</dcterms:modified>
</cp:coreProperties>
</file>