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6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83" d="100"/>
          <a:sy n="83" d="100"/>
        </p:scale>
        <p:origin x="-1411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4008" indent="0" algn="ctr">
              <a:buNone/>
            </a:pPr>
            <a:r>
              <a:rPr lang="ru-RU" sz="3600" dirty="0" err="1" smtClean="0">
                <a:solidFill>
                  <a:srgbClr val="FFC000"/>
                </a:solidFill>
              </a:rPr>
              <a:t>Ырактан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өөренир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арга</a:t>
            </a:r>
            <a:r>
              <a:rPr lang="ru-RU" sz="3600" dirty="0" smtClean="0">
                <a:solidFill>
                  <a:srgbClr val="FFC000"/>
                </a:solidFill>
              </a:rPr>
              <a:t>-биле </a:t>
            </a:r>
            <a:r>
              <a:rPr lang="ru-RU" sz="3600" dirty="0" err="1" smtClean="0">
                <a:solidFill>
                  <a:srgbClr val="FFC000"/>
                </a:solidFill>
              </a:rPr>
              <a:t>өөредилгениң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темазы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smtClean="0">
                <a:solidFill>
                  <a:srgbClr val="002060"/>
                </a:solidFill>
              </a:rPr>
              <a:t>«К</a:t>
            </a:r>
            <a:r>
              <a:rPr lang="kk-KZ" sz="3600" dirty="0" smtClean="0">
                <a:solidFill>
                  <a:srgbClr val="002060"/>
                </a:solidFill>
              </a:rPr>
              <a:t>ү</a:t>
            </a:r>
            <a:r>
              <a:rPr lang="ru-RU" sz="3600" dirty="0" smtClean="0">
                <a:solidFill>
                  <a:srgbClr val="002060"/>
                </a:solidFill>
              </a:rPr>
              <a:t>с»</a:t>
            </a:r>
          </a:p>
          <a:p>
            <a:pPr marL="64008" indent="0" algn="ctr"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marL="64008" indent="0" algn="ctr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Улуг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бөлүк</a:t>
            </a:r>
            <a:r>
              <a:rPr lang="ru-RU" smtClean="0">
                <a:solidFill>
                  <a:srgbClr val="0070C0"/>
                </a:solidFill>
              </a:rPr>
              <a:t> </a:t>
            </a:r>
            <a:r>
              <a:rPr lang="ru-RU" smtClean="0">
                <a:solidFill>
                  <a:srgbClr val="0070C0"/>
                </a:solidFill>
              </a:rPr>
              <a:t>(5-6 </a:t>
            </a:r>
            <a:r>
              <a:rPr lang="ru-RU" dirty="0" err="1" smtClean="0">
                <a:solidFill>
                  <a:srgbClr val="0070C0"/>
                </a:solidFill>
              </a:rPr>
              <a:t>хар</a:t>
            </a:r>
            <a:r>
              <a:rPr lang="ru-RU" dirty="0" smtClean="0">
                <a:solidFill>
                  <a:srgbClr val="0070C0"/>
                </a:solidFill>
              </a:rPr>
              <a:t>)</a:t>
            </a:r>
          </a:p>
          <a:p>
            <a:pPr marL="64008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Сентябрь </a:t>
            </a:r>
            <a:r>
              <a:rPr lang="ru-RU" dirty="0" smtClean="0">
                <a:solidFill>
                  <a:srgbClr val="0070C0"/>
                </a:solidFill>
              </a:rPr>
              <a:t>2</a:t>
            </a:r>
            <a:r>
              <a:rPr lang="kk-KZ" dirty="0" smtClean="0">
                <a:solidFill>
                  <a:srgbClr val="0070C0"/>
                </a:solidFill>
              </a:rPr>
              <a:t>-ден сентябрь 8-ке чедир</a:t>
            </a:r>
          </a:p>
          <a:p>
            <a:pPr marL="64008" indent="0" algn="ctr">
              <a:buNone/>
            </a:pPr>
            <a:r>
              <a:rPr lang="kk-KZ" dirty="0" smtClean="0"/>
              <a:t>Кичээл 25 минут</a:t>
            </a:r>
            <a:endParaRPr lang="kk-KZ" dirty="0"/>
          </a:p>
          <a:p>
            <a:pPr marL="64008" indent="0" algn="ctr">
              <a:buNone/>
            </a:pPr>
            <a:endParaRPr lang="ru-RU" dirty="0" smtClean="0"/>
          </a:p>
          <a:p>
            <a:pPr marL="64008" indent="0" algn="r">
              <a:buNone/>
            </a:pPr>
            <a:r>
              <a:rPr lang="ru-RU" dirty="0" err="1" smtClean="0"/>
              <a:t>Кижизидикчи</a:t>
            </a:r>
            <a:r>
              <a:rPr lang="ru-RU" dirty="0" smtClean="0"/>
              <a:t> </a:t>
            </a:r>
            <a:r>
              <a:rPr lang="ru-RU" dirty="0" err="1" smtClean="0"/>
              <a:t>башкы</a:t>
            </a:r>
            <a:r>
              <a:rPr lang="ru-RU" dirty="0" smtClean="0"/>
              <a:t>: </a:t>
            </a:r>
            <a:r>
              <a:rPr lang="ru-RU" dirty="0" err="1" smtClean="0"/>
              <a:t>Дапыян</a:t>
            </a:r>
            <a:r>
              <a:rPr lang="ru-RU" dirty="0" smtClean="0"/>
              <a:t> З.В.</a:t>
            </a:r>
          </a:p>
          <a:p>
            <a:endParaRPr lang="ru-RU" dirty="0"/>
          </a:p>
          <a:p>
            <a:pPr marL="64008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Сарыг-Сеп, 2024чыл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36104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</a:pP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Тыва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Республиканың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b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</a:b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Каа-Хем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кожууннуң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Сарыг-Сеп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суурунуң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муниципалдыг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бюджеттен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хандырылгалыг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школа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назыны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четпээн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чаштарга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каттыштырган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хевириниң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b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</a:b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5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дугаар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«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Дамырак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»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аттыг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уруглар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сады</a:t>
            </a:r>
            <a:b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6077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Хүндүлүг ада-иелер!</a:t>
            </a:r>
          </a:p>
          <a:p>
            <a:pPr marL="109728" indent="0" algn="ctr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ругларыңар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биле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өөренип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олургаш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чурукка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тырттырып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алырын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дилээр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дир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бис, база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бөлүүңерниң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вайбер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бөлүүнче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азы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болза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кижизидикчи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башкыңарның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хуу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арынынче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чортуп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бээриңерни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дилеп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тур бис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14344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60032" y="1481328"/>
            <a:ext cx="3826768" cy="504401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kk-KZ" dirty="0" smtClean="0"/>
              <a:t>Кү</a:t>
            </a:r>
            <a:r>
              <a:rPr lang="ru-RU" dirty="0" smtClean="0"/>
              <a:t>с </a:t>
            </a:r>
            <a:r>
              <a:rPr lang="ru-RU" dirty="0" err="1" smtClean="0"/>
              <a:t>дүшкен</a:t>
            </a:r>
            <a:r>
              <a:rPr lang="ru-RU" dirty="0" smtClean="0"/>
              <a:t>. </a:t>
            </a:r>
            <a:r>
              <a:rPr lang="ru-RU" dirty="0" err="1" smtClean="0"/>
              <a:t>Хүн</a:t>
            </a:r>
            <a:r>
              <a:rPr lang="ru-RU" dirty="0" smtClean="0"/>
              <a:t> </a:t>
            </a:r>
            <a:r>
              <a:rPr lang="ru-RU" dirty="0" err="1" smtClean="0"/>
              <a:t>караа</a:t>
            </a:r>
            <a:r>
              <a:rPr lang="ru-RU" dirty="0" smtClean="0"/>
              <a:t>, </a:t>
            </a:r>
            <a:r>
              <a:rPr lang="ru-RU" dirty="0" err="1" smtClean="0"/>
              <a:t>агаар</a:t>
            </a:r>
            <a:r>
              <a:rPr lang="ru-RU" dirty="0" err="1"/>
              <a:t>-</a:t>
            </a:r>
            <a:r>
              <a:rPr lang="ru-RU" dirty="0" err="1" smtClean="0"/>
              <a:t>бойдус</a:t>
            </a:r>
            <a:r>
              <a:rPr lang="ru-RU" dirty="0" smtClean="0"/>
              <a:t> </a:t>
            </a:r>
            <a:r>
              <a:rPr lang="ru-RU" dirty="0" err="1" smtClean="0"/>
              <a:t>соой</a:t>
            </a:r>
            <a:r>
              <a:rPr lang="ru-RU" dirty="0" smtClean="0"/>
              <a:t> </a:t>
            </a:r>
            <a:r>
              <a:rPr lang="ru-RU" dirty="0" err="1" smtClean="0"/>
              <a:t>берген</a:t>
            </a:r>
            <a:r>
              <a:rPr lang="ru-RU" dirty="0" smtClean="0"/>
              <a:t>, </a:t>
            </a:r>
            <a:r>
              <a:rPr lang="ru-RU" dirty="0" err="1" smtClean="0"/>
              <a:t>бүргег</a:t>
            </a:r>
            <a:r>
              <a:rPr lang="ru-RU" dirty="0" smtClean="0"/>
              <a:t> </a:t>
            </a:r>
            <a:r>
              <a:rPr lang="ru-RU" dirty="0" err="1" smtClean="0"/>
              <a:t>хүннер</a:t>
            </a:r>
            <a:r>
              <a:rPr lang="ru-RU" dirty="0" smtClean="0"/>
              <a:t> </a:t>
            </a:r>
            <a:r>
              <a:rPr lang="ru-RU" dirty="0" err="1" smtClean="0"/>
              <a:t>хөй</a:t>
            </a:r>
            <a:r>
              <a:rPr lang="ru-RU" dirty="0" smtClean="0"/>
              <a:t>, </a:t>
            </a:r>
            <a:r>
              <a:rPr lang="ru-RU" dirty="0" err="1" smtClean="0"/>
              <a:t>ыяштарның</a:t>
            </a:r>
            <a:r>
              <a:rPr lang="ru-RU" dirty="0" smtClean="0"/>
              <a:t> </a:t>
            </a:r>
            <a:r>
              <a:rPr lang="ru-RU" dirty="0" err="1" smtClean="0"/>
              <a:t>бурулери</a:t>
            </a:r>
            <a:r>
              <a:rPr lang="ru-RU" dirty="0" smtClean="0"/>
              <a:t> </a:t>
            </a:r>
            <a:r>
              <a:rPr lang="ru-RU" dirty="0" err="1" smtClean="0"/>
              <a:t>дыка</a:t>
            </a:r>
            <a:r>
              <a:rPr lang="ru-RU" dirty="0" smtClean="0"/>
              <a:t> </a:t>
            </a:r>
            <a:r>
              <a:rPr lang="ru-RU" dirty="0" err="1" smtClean="0"/>
              <a:t>чараш</a:t>
            </a:r>
            <a:r>
              <a:rPr lang="ru-RU" dirty="0" smtClean="0"/>
              <a:t>, </a:t>
            </a:r>
            <a:r>
              <a:rPr lang="ru-RU" dirty="0" err="1" smtClean="0"/>
              <a:t>алдын</a:t>
            </a:r>
            <a:r>
              <a:rPr lang="ru-RU" dirty="0" err="1"/>
              <a:t>-</a:t>
            </a:r>
            <a:r>
              <a:rPr lang="ru-RU" dirty="0" err="1" smtClean="0"/>
              <a:t>сарыг</a:t>
            </a:r>
            <a:r>
              <a:rPr lang="ru-RU" dirty="0" smtClean="0"/>
              <a:t> </a:t>
            </a:r>
            <a:r>
              <a:rPr lang="ru-RU" dirty="0" err="1" smtClean="0"/>
              <a:t>өңнүг</a:t>
            </a:r>
            <a:r>
              <a:rPr lang="ru-RU" dirty="0" smtClean="0"/>
              <a:t> </a:t>
            </a:r>
            <a:r>
              <a:rPr lang="ru-RU" dirty="0" err="1" smtClean="0"/>
              <a:t>апарган</a:t>
            </a:r>
            <a:r>
              <a:rPr lang="ru-RU" dirty="0" smtClean="0"/>
              <a:t>. </a:t>
            </a:r>
            <a:r>
              <a:rPr lang="ru-RU" dirty="0" err="1" smtClean="0"/>
              <a:t>Шупту</a:t>
            </a:r>
            <a:r>
              <a:rPr lang="ru-RU" dirty="0" smtClean="0"/>
              <a:t> </a:t>
            </a:r>
            <a:r>
              <a:rPr lang="ru-RU" dirty="0" err="1" smtClean="0"/>
              <a:t>кижилер</a:t>
            </a:r>
            <a:r>
              <a:rPr lang="ru-RU" dirty="0" smtClean="0"/>
              <a:t> </a:t>
            </a:r>
            <a:r>
              <a:rPr lang="ru-RU" dirty="0" err="1" smtClean="0"/>
              <a:t>чылыг</a:t>
            </a:r>
            <a:r>
              <a:rPr lang="ru-RU" dirty="0" smtClean="0"/>
              <a:t> </a:t>
            </a:r>
            <a:r>
              <a:rPr lang="ru-RU" dirty="0" err="1" smtClean="0"/>
              <a:t>кылдыр</a:t>
            </a:r>
            <a:r>
              <a:rPr lang="ru-RU" dirty="0" smtClean="0"/>
              <a:t> </a:t>
            </a:r>
            <a:r>
              <a:rPr lang="ru-RU" dirty="0" err="1" smtClean="0"/>
              <a:t>кеттинип</a:t>
            </a:r>
            <a:r>
              <a:rPr lang="ru-RU" dirty="0" smtClean="0"/>
              <a:t> </a:t>
            </a:r>
            <a:r>
              <a:rPr lang="ru-RU" dirty="0" err="1" smtClean="0"/>
              <a:t>алган</a:t>
            </a:r>
            <a:r>
              <a:rPr lang="ru-RU" dirty="0" smtClean="0"/>
              <a:t>. </a:t>
            </a:r>
            <a:r>
              <a:rPr lang="ru-RU" dirty="0" err="1"/>
              <a:t>Ч</a:t>
            </a:r>
            <a:r>
              <a:rPr lang="ru-RU" dirty="0" err="1" smtClean="0"/>
              <a:t>анар</a:t>
            </a:r>
            <a:r>
              <a:rPr lang="ru-RU" dirty="0" smtClean="0"/>
              <a:t> </a:t>
            </a:r>
            <a:r>
              <a:rPr lang="ru-RU" dirty="0" err="1" smtClean="0"/>
              <a:t>куштар</a:t>
            </a:r>
            <a:r>
              <a:rPr lang="ru-RU" dirty="0" smtClean="0"/>
              <a:t> </a:t>
            </a:r>
            <a:r>
              <a:rPr lang="ru-RU" dirty="0" err="1" smtClean="0"/>
              <a:t>чылыг</a:t>
            </a:r>
            <a:r>
              <a:rPr lang="ru-RU" dirty="0" smtClean="0"/>
              <a:t> </a:t>
            </a:r>
            <a:r>
              <a:rPr lang="ru-RU" dirty="0" err="1" smtClean="0"/>
              <a:t>чурттарже</a:t>
            </a:r>
            <a:r>
              <a:rPr lang="ru-RU" dirty="0" smtClean="0"/>
              <a:t> </a:t>
            </a:r>
            <a:r>
              <a:rPr lang="ru-RU" dirty="0" err="1" smtClean="0"/>
              <a:t>ужуп</a:t>
            </a:r>
            <a:r>
              <a:rPr lang="ru-RU" dirty="0" smtClean="0"/>
              <a:t> </a:t>
            </a:r>
            <a:r>
              <a:rPr lang="ru-RU" dirty="0" err="1" smtClean="0"/>
              <a:t>чорупканнар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Чурукту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көргеш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кандыг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ү</a:t>
            </a:r>
            <a:r>
              <a:rPr lang="ru-RU" dirty="0" err="1" smtClean="0">
                <a:solidFill>
                  <a:srgbClr val="C00000"/>
                </a:solidFill>
              </a:rPr>
              <a:t>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дүшкенин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чугаалап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бериңер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" y="1481138"/>
            <a:ext cx="3444115" cy="49813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34019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/>
              <a:t>ү</a:t>
            </a:r>
            <a:r>
              <a:rPr lang="ru-RU" dirty="0" err="1" smtClean="0"/>
              <a:t>е</a:t>
            </a:r>
            <a:r>
              <a:rPr lang="ru-RU" dirty="0" smtClean="0"/>
              <a:t> </a:t>
            </a:r>
            <a:r>
              <a:rPr lang="ru-RU" dirty="0" err="1" smtClean="0"/>
              <a:t>дүжүп</a:t>
            </a:r>
            <a:r>
              <a:rPr lang="ru-RU" dirty="0" smtClean="0"/>
              <a:t> </a:t>
            </a:r>
            <a:r>
              <a:rPr lang="ru-RU" dirty="0" err="1" smtClean="0"/>
              <a:t>келгенил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Хүннүң</a:t>
            </a:r>
            <a:r>
              <a:rPr lang="ru-RU" dirty="0" smtClean="0"/>
              <a:t> </a:t>
            </a:r>
            <a:r>
              <a:rPr lang="ru-RU" dirty="0" err="1" smtClean="0"/>
              <a:t>караа</a:t>
            </a:r>
            <a:r>
              <a:rPr lang="ru-RU" dirty="0" smtClean="0"/>
              <a:t> </a:t>
            </a:r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 smtClean="0"/>
              <a:t>апарганыл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Агаар-бойдус</a:t>
            </a:r>
            <a:r>
              <a:rPr lang="ru-RU" dirty="0" smtClean="0"/>
              <a:t> </a:t>
            </a:r>
            <a:r>
              <a:rPr lang="ru-RU" dirty="0" err="1" smtClean="0"/>
              <a:t>канчап</a:t>
            </a:r>
            <a:r>
              <a:rPr lang="ru-RU" dirty="0" smtClean="0"/>
              <a:t> </a:t>
            </a:r>
            <a:r>
              <a:rPr lang="ru-RU" dirty="0" err="1" smtClean="0"/>
              <a:t>барганыл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Ыяштарның</a:t>
            </a:r>
            <a:r>
              <a:rPr lang="ru-RU" dirty="0" smtClean="0"/>
              <a:t> </a:t>
            </a:r>
            <a:r>
              <a:rPr lang="ru-RU" dirty="0" err="1" smtClean="0"/>
              <a:t>бүрүлери</a:t>
            </a:r>
            <a:r>
              <a:rPr lang="ru-RU" dirty="0" smtClean="0"/>
              <a:t> </a:t>
            </a:r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 smtClean="0"/>
              <a:t>өңнүг</a:t>
            </a:r>
            <a:r>
              <a:rPr lang="ru-RU" dirty="0" smtClean="0"/>
              <a:t> </a:t>
            </a:r>
            <a:r>
              <a:rPr lang="ru-RU" dirty="0" err="1" smtClean="0"/>
              <a:t>апарган</a:t>
            </a:r>
            <a:r>
              <a:rPr lang="ru-RU" dirty="0" smtClean="0"/>
              <a:t>-дыр?</a:t>
            </a:r>
          </a:p>
          <a:p>
            <a:r>
              <a:rPr lang="ru-RU" dirty="0" err="1" smtClean="0"/>
              <a:t>Кижилер</a:t>
            </a:r>
            <a:r>
              <a:rPr lang="ru-RU" dirty="0" smtClean="0"/>
              <a:t> </a:t>
            </a:r>
            <a:r>
              <a:rPr lang="ru-RU" dirty="0" err="1" smtClean="0"/>
              <a:t>канчаар</a:t>
            </a:r>
            <a:r>
              <a:rPr lang="ru-RU" dirty="0" smtClean="0"/>
              <a:t> </a:t>
            </a:r>
            <a:r>
              <a:rPr lang="ru-RU" dirty="0" err="1" smtClean="0"/>
              <a:t>кеттинип</a:t>
            </a:r>
            <a:r>
              <a:rPr lang="ru-RU" dirty="0" smtClean="0"/>
              <a:t> </a:t>
            </a:r>
            <a:r>
              <a:rPr lang="ru-RU" dirty="0" err="1" smtClean="0"/>
              <a:t>алган</a:t>
            </a:r>
            <a:r>
              <a:rPr lang="ru-RU" dirty="0" smtClean="0"/>
              <a:t>-дыр?</a:t>
            </a:r>
          </a:p>
          <a:p>
            <a:r>
              <a:rPr lang="ru-RU" dirty="0" err="1" smtClean="0"/>
              <a:t>Кушкаштар</a:t>
            </a:r>
            <a:r>
              <a:rPr lang="ru-RU" dirty="0" smtClean="0"/>
              <a:t> </a:t>
            </a:r>
            <a:r>
              <a:rPr lang="ru-RU" dirty="0" err="1" smtClean="0"/>
              <a:t>кайнаар</a:t>
            </a:r>
            <a:r>
              <a:rPr lang="ru-RU" dirty="0" smtClean="0"/>
              <a:t> </a:t>
            </a:r>
            <a:r>
              <a:rPr lang="ru-RU" dirty="0" err="1" smtClean="0"/>
              <a:t>ужуп</a:t>
            </a:r>
            <a:r>
              <a:rPr lang="ru-RU" dirty="0" smtClean="0"/>
              <a:t> </a:t>
            </a:r>
            <a:r>
              <a:rPr lang="ru-RU" dirty="0" err="1" smtClean="0"/>
              <a:t>чорупканыл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Уруглар</a:t>
            </a:r>
            <a:r>
              <a:rPr lang="ru-RU" dirty="0" smtClean="0"/>
              <a:t> </a:t>
            </a:r>
            <a:r>
              <a:rPr lang="ru-RU" dirty="0" err="1" smtClean="0"/>
              <a:t>кузун</a:t>
            </a:r>
            <a:r>
              <a:rPr lang="ru-RU" dirty="0" smtClean="0"/>
              <a:t> </a:t>
            </a:r>
            <a:r>
              <a:rPr lang="ru-RU" dirty="0" err="1" smtClean="0"/>
              <a:t>кайнаар</a:t>
            </a:r>
            <a:r>
              <a:rPr lang="ru-RU" dirty="0" smtClean="0"/>
              <a:t> </a:t>
            </a:r>
            <a:r>
              <a:rPr lang="ru-RU" dirty="0" err="1" smtClean="0"/>
              <a:t>чоруп</a:t>
            </a:r>
            <a:r>
              <a:rPr lang="ru-RU" dirty="0" smtClean="0"/>
              <a:t> </a:t>
            </a:r>
            <a:r>
              <a:rPr lang="ru-RU" dirty="0" err="1" smtClean="0"/>
              <a:t>эгелээр</a:t>
            </a:r>
            <a:r>
              <a:rPr lang="ru-RU" dirty="0" smtClean="0"/>
              <a:t> </a:t>
            </a:r>
            <a:r>
              <a:rPr lang="ru-RU" dirty="0" err="1" smtClean="0"/>
              <a:t>ийик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Урууңарга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айтырыгларны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салыңар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396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64008" indent="0" algn="ctr">
              <a:buNone/>
            </a:pPr>
            <a:endParaRPr lang="ru-RU" dirty="0" smtClean="0"/>
          </a:p>
          <a:p>
            <a:pPr marL="64008" indent="0" algn="ctr">
              <a:buNone/>
            </a:pPr>
            <a:r>
              <a:rPr lang="ru-RU" sz="3600" b="1" dirty="0" err="1" smtClean="0"/>
              <a:t>Экии-экии</a:t>
            </a:r>
            <a:r>
              <a:rPr lang="ru-RU" sz="3600" b="1" dirty="0"/>
              <a:t>!</a:t>
            </a:r>
            <a:endParaRPr lang="ru-RU" sz="3600" b="1" dirty="0" smtClean="0"/>
          </a:p>
          <a:p>
            <a:pPr marL="64008" indent="0" algn="ctr">
              <a:buNone/>
            </a:pPr>
            <a:r>
              <a:rPr lang="ru-RU" sz="3600" dirty="0" smtClean="0"/>
              <a:t> </a:t>
            </a:r>
            <a:r>
              <a:rPr lang="ru-RU" sz="3600" dirty="0" err="1"/>
              <a:t>Ч</a:t>
            </a:r>
            <a:r>
              <a:rPr lang="ru-RU" sz="3600" dirty="0" err="1" smtClean="0"/>
              <a:t>азык</a:t>
            </a:r>
            <a:r>
              <a:rPr lang="ru-RU" sz="3600" dirty="0" smtClean="0"/>
              <a:t> </a:t>
            </a:r>
            <a:r>
              <a:rPr lang="ru-RU" sz="3600" dirty="0" err="1" smtClean="0"/>
              <a:t>башкым</a:t>
            </a:r>
            <a:r>
              <a:rPr lang="ru-RU" sz="3600" dirty="0" smtClean="0"/>
              <a:t>, </a:t>
            </a:r>
            <a:r>
              <a:rPr lang="ru-RU" sz="3600" dirty="0" err="1" smtClean="0"/>
              <a:t>амыр-амыр</a:t>
            </a:r>
            <a:r>
              <a:rPr lang="ru-RU" sz="3600" dirty="0" smtClean="0"/>
              <a:t>!</a:t>
            </a:r>
          </a:p>
          <a:p>
            <a:pPr marL="64008" indent="0" algn="ctr">
              <a:buNone/>
            </a:pPr>
            <a:r>
              <a:rPr lang="ru-RU" sz="3600" dirty="0" err="1" smtClean="0"/>
              <a:t>Чараш</a:t>
            </a:r>
            <a:r>
              <a:rPr lang="ru-RU" sz="3600" dirty="0" smtClean="0"/>
              <a:t> </a:t>
            </a:r>
            <a:r>
              <a:rPr lang="ru-RU" sz="3600" dirty="0" err="1"/>
              <a:t>ө</a:t>
            </a:r>
            <a:r>
              <a:rPr lang="ru-RU" sz="3600" dirty="0" err="1" smtClean="0"/>
              <a:t>ргээм</a:t>
            </a:r>
            <a:r>
              <a:rPr lang="ru-RU" sz="3600" dirty="0" smtClean="0"/>
              <a:t>, </a:t>
            </a:r>
            <a:r>
              <a:rPr lang="ru-RU" sz="3600" dirty="0" err="1" smtClean="0"/>
              <a:t>экии-экии</a:t>
            </a:r>
            <a:r>
              <a:rPr lang="ru-RU" sz="3600" dirty="0" smtClean="0"/>
              <a:t>!</a:t>
            </a:r>
          </a:p>
          <a:p>
            <a:pPr marL="64008" indent="0" algn="ctr">
              <a:buNone/>
            </a:pPr>
            <a:r>
              <a:rPr lang="ru-RU" sz="3600" dirty="0" err="1" smtClean="0"/>
              <a:t>Эртениң</a:t>
            </a:r>
            <a:r>
              <a:rPr lang="ru-RU" sz="3600" dirty="0" smtClean="0"/>
              <a:t>-не </a:t>
            </a:r>
            <a:r>
              <a:rPr lang="ru-RU" sz="3600" dirty="0" err="1" smtClean="0"/>
              <a:t>ужуражыр</a:t>
            </a:r>
            <a:endParaRPr lang="ru-RU" sz="3600" dirty="0" smtClean="0"/>
          </a:p>
          <a:p>
            <a:pPr marL="64008" indent="0" algn="ctr">
              <a:buNone/>
            </a:pPr>
            <a:r>
              <a:rPr lang="ru-RU" sz="3600" dirty="0" err="1" smtClean="0"/>
              <a:t>Эжим-өөрүм</a:t>
            </a:r>
            <a:r>
              <a:rPr lang="ru-RU" sz="3600" dirty="0" smtClean="0"/>
              <a:t>, </a:t>
            </a:r>
            <a:r>
              <a:rPr lang="ru-RU" sz="3600" dirty="0" err="1" smtClean="0"/>
              <a:t>экии-экии</a:t>
            </a:r>
            <a:r>
              <a:rPr lang="ru-RU" sz="3600" dirty="0" smtClean="0"/>
              <a:t>!</a:t>
            </a:r>
          </a:p>
          <a:p>
            <a:pPr marL="64008" indent="0" algn="ctr">
              <a:buNone/>
            </a:pPr>
            <a:r>
              <a:rPr lang="ru-RU" sz="3600" dirty="0" err="1" smtClean="0"/>
              <a:t>Чараш</a:t>
            </a:r>
            <a:r>
              <a:rPr lang="ru-RU" sz="3600" dirty="0" smtClean="0"/>
              <a:t>, </a:t>
            </a:r>
            <a:r>
              <a:rPr lang="ru-RU" sz="3600" dirty="0" err="1" smtClean="0"/>
              <a:t>арыг</a:t>
            </a:r>
            <a:r>
              <a:rPr lang="ru-RU" sz="3600" dirty="0" smtClean="0"/>
              <a:t> </a:t>
            </a:r>
            <a:r>
              <a:rPr lang="ru-RU" sz="3600" dirty="0" err="1" smtClean="0"/>
              <a:t>соңгаларлыг</a:t>
            </a:r>
            <a:r>
              <a:rPr lang="ru-RU" sz="3600" dirty="0" smtClean="0"/>
              <a:t>,</a:t>
            </a:r>
          </a:p>
          <a:p>
            <a:pPr marL="64008" indent="0" algn="ctr">
              <a:buNone/>
            </a:pPr>
            <a:r>
              <a:rPr lang="ru-RU" sz="3600" dirty="0" err="1" smtClean="0"/>
              <a:t>Саглаң-саглаң</a:t>
            </a:r>
            <a:r>
              <a:rPr lang="ru-RU" sz="3600" dirty="0" smtClean="0"/>
              <a:t> </a:t>
            </a:r>
            <a:r>
              <a:rPr lang="ru-RU" sz="3600" dirty="0" err="1" smtClean="0"/>
              <a:t>чечектерлиг</a:t>
            </a:r>
            <a:r>
              <a:rPr lang="ru-RU" sz="3600" dirty="0" smtClean="0"/>
              <a:t>, </a:t>
            </a:r>
          </a:p>
          <a:p>
            <a:pPr marL="64008" indent="0" algn="ctr">
              <a:buNone/>
            </a:pPr>
            <a:r>
              <a:rPr lang="ru-RU" sz="3600" dirty="0" err="1" smtClean="0"/>
              <a:t>Хостуг</a:t>
            </a:r>
            <a:r>
              <a:rPr lang="ru-RU" sz="3600" dirty="0" smtClean="0"/>
              <a:t>, </a:t>
            </a:r>
            <a:r>
              <a:rPr lang="ru-RU" sz="3600" dirty="0" err="1" smtClean="0"/>
              <a:t>делгем</a:t>
            </a:r>
            <a:r>
              <a:rPr lang="ru-RU" sz="3600" dirty="0" smtClean="0"/>
              <a:t> </a:t>
            </a:r>
            <a:r>
              <a:rPr lang="ru-RU" sz="3600" dirty="0" err="1"/>
              <a:t>ө</a:t>
            </a:r>
            <a:r>
              <a:rPr lang="ru-RU" sz="3600" dirty="0" err="1" smtClean="0"/>
              <a:t>рээлдерлиг</a:t>
            </a:r>
            <a:endParaRPr lang="ru-RU" sz="3600" dirty="0" smtClean="0"/>
          </a:p>
          <a:p>
            <a:pPr marL="64008" indent="0" algn="ctr">
              <a:buNone/>
            </a:pPr>
            <a:r>
              <a:rPr lang="ru-RU" sz="3600" dirty="0" err="1" smtClean="0"/>
              <a:t>Кончуг</a:t>
            </a:r>
            <a:r>
              <a:rPr lang="ru-RU" sz="3600" dirty="0" smtClean="0"/>
              <a:t> </a:t>
            </a:r>
            <a:r>
              <a:rPr lang="ru-RU" sz="3600" dirty="0" err="1" smtClean="0"/>
              <a:t>улуг</a:t>
            </a:r>
            <a:r>
              <a:rPr lang="ru-RU" sz="3600" dirty="0" smtClean="0"/>
              <a:t> </a:t>
            </a:r>
            <a:r>
              <a:rPr lang="ru-RU" sz="3600" dirty="0" err="1" smtClean="0"/>
              <a:t>садигим</a:t>
            </a:r>
            <a:r>
              <a:rPr lang="ru-RU" sz="3600" dirty="0" smtClean="0"/>
              <a:t> </a:t>
            </a:r>
            <a:r>
              <a:rPr lang="ru-RU" sz="3600" dirty="0" err="1" smtClean="0"/>
              <a:t>бо</a:t>
            </a:r>
            <a:r>
              <a:rPr lang="ru-RU" sz="3600" dirty="0" smtClean="0"/>
              <a:t>.</a:t>
            </a:r>
          </a:p>
          <a:p>
            <a:pPr marL="64008" indent="0" algn="ctr">
              <a:buNone/>
            </a:pPr>
            <a:r>
              <a:rPr lang="ru-RU" sz="3600" dirty="0" err="1" smtClean="0"/>
              <a:t>Чаржып</a:t>
            </a:r>
            <a:r>
              <a:rPr lang="ru-RU" sz="3600" dirty="0" smtClean="0"/>
              <a:t> </a:t>
            </a:r>
            <a:r>
              <a:rPr lang="ru-RU" sz="3600" dirty="0" err="1" smtClean="0"/>
              <a:t>ойнаар</a:t>
            </a:r>
            <a:r>
              <a:rPr lang="ru-RU" sz="3600" dirty="0" smtClean="0"/>
              <a:t>, </a:t>
            </a:r>
            <a:r>
              <a:rPr lang="ru-RU" sz="3600" dirty="0" err="1" smtClean="0"/>
              <a:t>сайзанактаар</a:t>
            </a:r>
            <a:r>
              <a:rPr lang="ru-RU" sz="3600" dirty="0" smtClean="0"/>
              <a:t>,</a:t>
            </a:r>
          </a:p>
          <a:p>
            <a:pPr marL="64008" indent="0" algn="ctr">
              <a:buNone/>
            </a:pPr>
            <a:r>
              <a:rPr lang="ru-RU" sz="3600" dirty="0" err="1" smtClean="0"/>
              <a:t>Саазынга</a:t>
            </a:r>
            <a:r>
              <a:rPr lang="ru-RU" sz="3600" dirty="0" smtClean="0"/>
              <a:t> </a:t>
            </a:r>
            <a:r>
              <a:rPr lang="ru-RU" sz="3600" dirty="0" err="1" smtClean="0"/>
              <a:t>чурук</a:t>
            </a:r>
            <a:r>
              <a:rPr lang="ru-RU" sz="3600" dirty="0" smtClean="0"/>
              <a:t> </a:t>
            </a:r>
            <a:r>
              <a:rPr lang="ru-RU" sz="3600" dirty="0" err="1" smtClean="0"/>
              <a:t>сомнаар</a:t>
            </a:r>
            <a:r>
              <a:rPr lang="ru-RU" sz="3600" dirty="0" smtClean="0"/>
              <a:t>,</a:t>
            </a:r>
          </a:p>
          <a:p>
            <a:pPr marL="64008" indent="0" algn="ctr">
              <a:buNone/>
            </a:pPr>
            <a:r>
              <a:rPr lang="ru-RU" sz="3600" dirty="0" err="1" smtClean="0"/>
              <a:t>Хөглүг</a:t>
            </a:r>
            <a:r>
              <a:rPr lang="ru-RU" sz="3600" dirty="0" smtClean="0"/>
              <a:t> </a:t>
            </a:r>
            <a:r>
              <a:rPr lang="ru-RU" sz="3600" dirty="0" err="1" smtClean="0"/>
              <a:t>хүнге</a:t>
            </a:r>
            <a:r>
              <a:rPr lang="ru-RU" sz="3600" dirty="0" smtClean="0"/>
              <a:t> </a:t>
            </a:r>
            <a:r>
              <a:rPr lang="ru-RU" sz="3600" dirty="0" err="1" smtClean="0"/>
              <a:t>өөрүп</a:t>
            </a:r>
            <a:r>
              <a:rPr lang="ru-RU" sz="3600" dirty="0" smtClean="0"/>
              <a:t> </a:t>
            </a:r>
            <a:r>
              <a:rPr lang="ru-RU" sz="3600" dirty="0" err="1" smtClean="0"/>
              <a:t>хүнзээр</a:t>
            </a:r>
            <a:r>
              <a:rPr lang="ru-RU" sz="3600" dirty="0" smtClean="0"/>
              <a:t>,</a:t>
            </a:r>
          </a:p>
          <a:p>
            <a:pPr marL="64008" indent="0" algn="ctr">
              <a:buNone/>
            </a:pPr>
            <a:r>
              <a:rPr lang="ru-RU" sz="3600" dirty="0" err="1" smtClean="0"/>
              <a:t>Хөөмей</a:t>
            </a:r>
            <a:r>
              <a:rPr lang="ru-RU" sz="3600" dirty="0" smtClean="0"/>
              <a:t>, </a:t>
            </a:r>
            <a:r>
              <a:rPr lang="ru-RU" sz="3600" dirty="0" err="1" smtClean="0"/>
              <a:t>ырлыг</a:t>
            </a:r>
            <a:r>
              <a:rPr lang="ru-RU" sz="3600" dirty="0" smtClean="0"/>
              <a:t> </a:t>
            </a:r>
            <a:r>
              <a:rPr lang="ru-RU" sz="3600" dirty="0" err="1" smtClean="0"/>
              <a:t>уруглар</a:t>
            </a:r>
            <a:r>
              <a:rPr lang="ru-RU" sz="3600" dirty="0" smtClean="0"/>
              <a:t> бис.</a:t>
            </a:r>
          </a:p>
          <a:p>
            <a:pPr marL="64008" indent="0" algn="ctr">
              <a:buNone/>
            </a:pPr>
            <a:r>
              <a:rPr lang="ru-RU" sz="3600" dirty="0" smtClean="0"/>
              <a:t>«</a:t>
            </a:r>
            <a:r>
              <a:rPr lang="ru-RU" sz="3600" dirty="0" err="1" smtClean="0"/>
              <a:t>Байырлыг</a:t>
            </a:r>
            <a:r>
              <a:rPr lang="ru-RU" sz="3600" dirty="0" smtClean="0"/>
              <a:t>!» </a:t>
            </a:r>
            <a:r>
              <a:rPr lang="ru-RU" sz="3600" dirty="0" err="1" smtClean="0"/>
              <a:t>дээш</a:t>
            </a:r>
            <a:r>
              <a:rPr lang="ru-RU" sz="3600" dirty="0" smtClean="0"/>
              <a:t>, </a:t>
            </a:r>
            <a:r>
              <a:rPr lang="ru-RU" sz="3600" dirty="0" err="1" smtClean="0"/>
              <a:t>чаныптар</a:t>
            </a:r>
            <a:r>
              <a:rPr lang="ru-RU" sz="3600" dirty="0" smtClean="0"/>
              <a:t> бис,</a:t>
            </a:r>
          </a:p>
          <a:p>
            <a:pPr marL="64008" indent="0" algn="ctr">
              <a:buNone/>
            </a:pPr>
            <a:r>
              <a:rPr lang="ru-RU" sz="3600" dirty="0" err="1" smtClean="0"/>
              <a:t>Бажыңывыс</a:t>
            </a:r>
            <a:r>
              <a:rPr lang="ru-RU" sz="3600" dirty="0" smtClean="0"/>
              <a:t> </a:t>
            </a:r>
            <a:r>
              <a:rPr lang="ru-RU" sz="3600" dirty="0" err="1" smtClean="0"/>
              <a:t>бисти</a:t>
            </a:r>
            <a:r>
              <a:rPr lang="ru-RU" sz="3600" dirty="0" smtClean="0"/>
              <a:t> </a:t>
            </a:r>
            <a:r>
              <a:rPr lang="ru-RU" sz="3600" dirty="0" err="1" smtClean="0"/>
              <a:t>уткуур</a:t>
            </a:r>
            <a:r>
              <a:rPr lang="ru-RU" sz="3600" dirty="0" smtClean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err="1" smtClean="0">
                <a:solidFill>
                  <a:srgbClr val="C00000"/>
                </a:solidFill>
              </a:rPr>
              <a:t>ЛидиЯ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Ооржактың</a:t>
            </a:r>
            <a:r>
              <a:rPr lang="ru-RU" sz="2800" dirty="0" smtClean="0">
                <a:solidFill>
                  <a:srgbClr val="C00000"/>
                </a:solidFill>
              </a:rPr>
              <a:t> «</a:t>
            </a:r>
            <a:r>
              <a:rPr lang="ru-RU" sz="2800" dirty="0" err="1" smtClean="0">
                <a:solidFill>
                  <a:srgbClr val="C00000"/>
                </a:solidFill>
              </a:rPr>
              <a:t>Экии-экии</a:t>
            </a:r>
            <a:r>
              <a:rPr lang="ru-RU" sz="2800" dirty="0" smtClean="0">
                <a:solidFill>
                  <a:srgbClr val="C00000"/>
                </a:solidFill>
              </a:rPr>
              <a:t>!» </a:t>
            </a:r>
            <a:r>
              <a:rPr lang="ru-RU" sz="2800" dirty="0" err="1" smtClean="0">
                <a:solidFill>
                  <a:srgbClr val="C00000"/>
                </a:solidFill>
              </a:rPr>
              <a:t>деп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шүлүүн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аянныг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кылдыр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номчуп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бериңер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616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2420888"/>
            <a:ext cx="7427168" cy="358640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sz="4000" dirty="0" err="1" smtClean="0"/>
              <a:t>Шүлүкте</a:t>
            </a:r>
            <a:r>
              <a:rPr lang="ru-RU" sz="4000" dirty="0" smtClean="0"/>
              <a:t> </a:t>
            </a:r>
            <a:r>
              <a:rPr lang="ru-RU" sz="4000" dirty="0" err="1" smtClean="0"/>
              <a:t>чүү</a:t>
            </a:r>
            <a:r>
              <a:rPr lang="ru-RU" sz="4000" dirty="0" smtClean="0"/>
              <a:t> </a:t>
            </a:r>
            <a:r>
              <a:rPr lang="ru-RU" sz="4000" dirty="0" err="1" smtClean="0"/>
              <a:t>дугайында</a:t>
            </a:r>
            <a:r>
              <a:rPr lang="ru-RU" sz="4000" dirty="0" smtClean="0"/>
              <a:t> </a:t>
            </a:r>
            <a:r>
              <a:rPr lang="ru-RU" sz="4000" dirty="0" err="1" smtClean="0"/>
              <a:t>чугаалап</a:t>
            </a:r>
            <a:r>
              <a:rPr lang="ru-RU" sz="4000" dirty="0" smtClean="0"/>
              <a:t> </a:t>
            </a:r>
            <a:r>
              <a:rPr lang="ru-RU" sz="4000" dirty="0" err="1" smtClean="0"/>
              <a:t>турар</a:t>
            </a:r>
            <a:r>
              <a:rPr lang="ru-RU" sz="4000" dirty="0" smtClean="0"/>
              <a:t>-дыр? (</a:t>
            </a:r>
            <a:r>
              <a:rPr lang="ru-RU" sz="4000" dirty="0" err="1" smtClean="0"/>
              <a:t>Амыр-менди</a:t>
            </a:r>
            <a:r>
              <a:rPr lang="ru-RU" sz="4000" dirty="0" smtClean="0"/>
              <a:t>)</a:t>
            </a:r>
          </a:p>
          <a:p>
            <a:r>
              <a:rPr lang="ru-RU" sz="4000" dirty="0" err="1" smtClean="0"/>
              <a:t>Кымнар</a:t>
            </a:r>
            <a:r>
              <a:rPr lang="ru-RU" sz="4000" dirty="0"/>
              <a:t>-</a:t>
            </a:r>
            <a:r>
              <a:rPr lang="ru-RU" sz="4000" dirty="0" smtClean="0"/>
              <a:t>биле </a:t>
            </a:r>
            <a:r>
              <a:rPr lang="ru-RU" sz="4000" dirty="0" err="1" smtClean="0"/>
              <a:t>мендилежип</a:t>
            </a:r>
            <a:r>
              <a:rPr lang="ru-RU" sz="4000" dirty="0" smtClean="0"/>
              <a:t> </a:t>
            </a:r>
            <a:r>
              <a:rPr lang="ru-RU" sz="4000" dirty="0" err="1" smtClean="0"/>
              <a:t>турарыл</a:t>
            </a:r>
            <a:r>
              <a:rPr lang="ru-RU" sz="4000" dirty="0" smtClean="0"/>
              <a:t>? (Садик, </a:t>
            </a:r>
            <a:r>
              <a:rPr lang="ru-RU" sz="4000" dirty="0" err="1" smtClean="0"/>
              <a:t>башкы</a:t>
            </a:r>
            <a:r>
              <a:rPr lang="ru-RU" sz="4000" dirty="0" smtClean="0"/>
              <a:t>, </a:t>
            </a:r>
            <a:r>
              <a:rPr lang="ru-RU" sz="4000" dirty="0" err="1" smtClean="0"/>
              <a:t>эш</a:t>
            </a:r>
            <a:r>
              <a:rPr lang="ru-RU" sz="4000" dirty="0" err="1"/>
              <a:t>-</a:t>
            </a:r>
            <a:r>
              <a:rPr lang="ru-RU" sz="4000" dirty="0" err="1" smtClean="0"/>
              <a:t>өөрү</a:t>
            </a:r>
            <a:r>
              <a:rPr lang="ru-RU" sz="4000" dirty="0" smtClean="0"/>
              <a:t>)</a:t>
            </a:r>
          </a:p>
          <a:p>
            <a:r>
              <a:rPr lang="ru-RU" sz="4000" dirty="0" err="1" smtClean="0"/>
              <a:t>Башкыны</a:t>
            </a:r>
            <a:r>
              <a:rPr lang="ru-RU" sz="4000" dirty="0" smtClean="0"/>
              <a:t> </a:t>
            </a:r>
            <a:r>
              <a:rPr lang="ru-RU" sz="4000" dirty="0" err="1" smtClean="0"/>
              <a:t>кандыг</a:t>
            </a:r>
            <a:r>
              <a:rPr lang="ru-RU" sz="4000" dirty="0" smtClean="0"/>
              <a:t> </a:t>
            </a:r>
            <a:r>
              <a:rPr lang="ru-RU" sz="4000" dirty="0" err="1" smtClean="0"/>
              <a:t>деп</a:t>
            </a:r>
            <a:r>
              <a:rPr lang="ru-RU" sz="4000" dirty="0" smtClean="0"/>
              <a:t> </a:t>
            </a:r>
            <a:r>
              <a:rPr lang="ru-RU" sz="4000" dirty="0" err="1" smtClean="0"/>
              <a:t>турар</a:t>
            </a:r>
            <a:r>
              <a:rPr lang="ru-RU" sz="4000" dirty="0" smtClean="0"/>
              <a:t>-дыр? (</a:t>
            </a:r>
            <a:r>
              <a:rPr lang="ru-RU" sz="4000" dirty="0" err="1" smtClean="0"/>
              <a:t>чазык</a:t>
            </a:r>
            <a:r>
              <a:rPr lang="ru-RU" sz="4000" dirty="0" smtClean="0"/>
              <a:t>, </a:t>
            </a:r>
            <a:r>
              <a:rPr lang="ru-RU" sz="4000" dirty="0" err="1" smtClean="0"/>
              <a:t>эки</a:t>
            </a:r>
            <a:r>
              <a:rPr lang="ru-RU" sz="4000" dirty="0" smtClean="0"/>
              <a:t>)</a:t>
            </a:r>
          </a:p>
          <a:p>
            <a:r>
              <a:rPr lang="ru-RU" sz="4000" dirty="0" err="1" smtClean="0"/>
              <a:t>Садии</a:t>
            </a:r>
            <a:r>
              <a:rPr lang="ru-RU" sz="4000" dirty="0" smtClean="0"/>
              <a:t> </a:t>
            </a:r>
            <a:r>
              <a:rPr lang="ru-RU" sz="4000" dirty="0" err="1" smtClean="0"/>
              <a:t>кандыг</a:t>
            </a:r>
            <a:r>
              <a:rPr lang="ru-RU" sz="4000" dirty="0" smtClean="0"/>
              <a:t>-дыр? </a:t>
            </a:r>
            <a:r>
              <a:rPr lang="ru-RU" sz="4000" dirty="0"/>
              <a:t>(</a:t>
            </a:r>
            <a:r>
              <a:rPr lang="ru-RU" sz="4000" dirty="0" err="1" smtClean="0"/>
              <a:t>Чараш</a:t>
            </a:r>
            <a:r>
              <a:rPr lang="ru-RU" sz="4000" dirty="0" smtClean="0"/>
              <a:t>, </a:t>
            </a:r>
            <a:r>
              <a:rPr lang="ru-RU" sz="4000" dirty="0" err="1" smtClean="0"/>
              <a:t>хостуг</a:t>
            </a:r>
            <a:r>
              <a:rPr lang="ru-RU" sz="4000" dirty="0" smtClean="0"/>
              <a:t>, </a:t>
            </a:r>
            <a:r>
              <a:rPr lang="ru-RU" sz="4000" dirty="0" err="1" smtClean="0"/>
              <a:t>делгем</a:t>
            </a:r>
            <a:r>
              <a:rPr lang="ru-RU" sz="4000" dirty="0" smtClean="0"/>
              <a:t>, </a:t>
            </a:r>
            <a:r>
              <a:rPr lang="ru-RU" sz="4000" dirty="0" err="1"/>
              <a:t>улуг</a:t>
            </a:r>
            <a:r>
              <a:rPr lang="ru-RU" sz="4000" dirty="0" smtClean="0"/>
              <a:t>).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Айтырыгларга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харыылаңар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865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2420888"/>
            <a:ext cx="6563072" cy="358640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sz="3200" dirty="0" err="1" smtClean="0"/>
              <a:t>Чазык</a:t>
            </a:r>
            <a:r>
              <a:rPr lang="ru-RU" sz="3200" dirty="0" smtClean="0"/>
              <a:t> – </a:t>
            </a:r>
            <a:r>
              <a:rPr lang="ru-RU" sz="3200" dirty="0" err="1" smtClean="0"/>
              <a:t>каттырып</a:t>
            </a:r>
            <a:r>
              <a:rPr lang="ru-RU" sz="3200" dirty="0" smtClean="0"/>
              <a:t> </a:t>
            </a:r>
            <a:r>
              <a:rPr lang="ru-RU" sz="3200" dirty="0" err="1" smtClean="0"/>
              <a:t>чоруур</a:t>
            </a:r>
            <a:r>
              <a:rPr lang="ru-RU" sz="3200" dirty="0" smtClean="0"/>
              <a:t> (</a:t>
            </a:r>
            <a:r>
              <a:rPr lang="ru-RU" sz="3200" dirty="0" err="1" smtClean="0"/>
              <a:t>башкы</a:t>
            </a:r>
            <a:r>
              <a:rPr lang="ru-RU" sz="3200" dirty="0" smtClean="0"/>
              <a:t>)</a:t>
            </a:r>
          </a:p>
          <a:p>
            <a:r>
              <a:rPr lang="ru-RU" sz="3200" dirty="0" err="1" smtClean="0"/>
              <a:t>Оргээм</a:t>
            </a:r>
            <a:r>
              <a:rPr lang="ru-RU" sz="3200" dirty="0" smtClean="0"/>
              <a:t> – </a:t>
            </a:r>
            <a:r>
              <a:rPr lang="ru-RU" sz="3200" dirty="0" err="1" smtClean="0"/>
              <a:t>садигим</a:t>
            </a:r>
            <a:endParaRPr lang="ru-RU" sz="3200" dirty="0" smtClean="0"/>
          </a:p>
          <a:p>
            <a:r>
              <a:rPr lang="ru-RU" sz="3200" dirty="0" err="1" smtClean="0"/>
              <a:t>Эштерим</a:t>
            </a:r>
            <a:r>
              <a:rPr lang="ru-RU" sz="3200" dirty="0" smtClean="0"/>
              <a:t> – </a:t>
            </a:r>
            <a:r>
              <a:rPr lang="ru-RU" sz="3200" dirty="0" err="1" smtClean="0"/>
              <a:t>бөлүктүң</a:t>
            </a:r>
            <a:r>
              <a:rPr lang="ru-RU" sz="3200" dirty="0" smtClean="0"/>
              <a:t> </a:t>
            </a:r>
            <a:r>
              <a:rPr lang="ru-RU" sz="3200" dirty="0" err="1" smtClean="0"/>
              <a:t>уруглары</a:t>
            </a:r>
            <a:endParaRPr lang="ru-RU" sz="3200" dirty="0" smtClean="0"/>
          </a:p>
          <a:p>
            <a:r>
              <a:rPr lang="ru-RU" sz="3200" dirty="0" err="1" smtClean="0"/>
              <a:t>Саглан-саглан</a:t>
            </a:r>
            <a:r>
              <a:rPr lang="ru-RU" sz="3200" dirty="0" smtClean="0"/>
              <a:t> – </a:t>
            </a:r>
            <a:r>
              <a:rPr lang="ru-RU" sz="3200" dirty="0" err="1" smtClean="0"/>
              <a:t>частып</a:t>
            </a:r>
            <a:r>
              <a:rPr lang="ru-RU" sz="3200" dirty="0" smtClean="0"/>
              <a:t> </a:t>
            </a:r>
            <a:r>
              <a:rPr lang="ru-RU" sz="3200" dirty="0" err="1" smtClean="0"/>
              <a:t>келген</a:t>
            </a:r>
            <a:r>
              <a:rPr lang="ru-RU" sz="3200" dirty="0" smtClean="0"/>
              <a:t> </a:t>
            </a:r>
            <a:r>
              <a:rPr lang="ru-RU" sz="3200" dirty="0" err="1" smtClean="0"/>
              <a:t>чараш</a:t>
            </a:r>
            <a:r>
              <a:rPr lang="ru-RU" sz="3200" dirty="0" smtClean="0"/>
              <a:t> </a:t>
            </a:r>
          </a:p>
          <a:p>
            <a:r>
              <a:rPr lang="ru-RU" sz="3200" dirty="0" err="1" smtClean="0"/>
              <a:t>Сомнаар</a:t>
            </a:r>
            <a:r>
              <a:rPr lang="ru-RU" sz="3200" dirty="0" smtClean="0"/>
              <a:t> - </a:t>
            </a:r>
            <a:r>
              <a:rPr lang="ru-RU" sz="3200" dirty="0" err="1" smtClean="0"/>
              <a:t>чуруур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err="1" smtClean="0">
                <a:solidFill>
                  <a:srgbClr val="C00000"/>
                </a:solidFill>
              </a:rPr>
              <a:t>Шүлүкте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чаа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сөстерниң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утказын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урууңарга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тайылбырлап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бериңер</a:t>
            </a:r>
            <a:r>
              <a:rPr lang="ru-RU" sz="3200" dirty="0" smtClean="0">
                <a:solidFill>
                  <a:srgbClr val="C00000"/>
                </a:solidFill>
              </a:rPr>
              <a:t>: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889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Шүлүктү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урууңарга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шээжи</a:t>
            </a:r>
            <a:r>
              <a:rPr lang="ru-RU" dirty="0" smtClean="0">
                <a:solidFill>
                  <a:srgbClr val="C00000"/>
                </a:solidFill>
              </a:rPr>
              <a:t>-биле </a:t>
            </a:r>
            <a:r>
              <a:rPr lang="ru-RU" dirty="0" err="1" smtClean="0">
                <a:solidFill>
                  <a:srgbClr val="C00000"/>
                </a:solidFill>
              </a:rPr>
              <a:t>өөредиңер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168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sz="5400" dirty="0" smtClean="0">
                <a:solidFill>
                  <a:srgbClr val="C00000"/>
                </a:solidFill>
              </a:rPr>
              <a:t>Эр-</a:t>
            </a:r>
            <a:r>
              <a:rPr lang="ru-RU" sz="5400" dirty="0" err="1" smtClean="0">
                <a:solidFill>
                  <a:srgbClr val="C00000"/>
                </a:solidFill>
              </a:rPr>
              <a:t>хейлер</a:t>
            </a:r>
            <a:r>
              <a:rPr lang="ru-RU" sz="5400" dirty="0" smtClean="0">
                <a:solidFill>
                  <a:srgbClr val="C00000"/>
                </a:solidFill>
              </a:rPr>
              <a:t>! </a:t>
            </a:r>
            <a:r>
              <a:rPr lang="ru-RU" sz="5400" dirty="0" err="1" smtClean="0">
                <a:solidFill>
                  <a:srgbClr val="C00000"/>
                </a:solidFill>
              </a:rPr>
              <a:t>Четтирдим</a:t>
            </a:r>
            <a:r>
              <a:rPr lang="ru-RU" sz="5400" dirty="0" smtClean="0">
                <a:solidFill>
                  <a:srgbClr val="C00000"/>
                </a:solidFill>
              </a:rPr>
              <a:t>!</a:t>
            </a:r>
            <a:endParaRPr lang="ru-RU" sz="5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917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212</TotalTime>
  <Words>314</Words>
  <Application>Microsoft Office PowerPoint</Application>
  <PresentationFormat>Экран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 </vt:lpstr>
      <vt:lpstr>Презентация PowerPoint</vt:lpstr>
      <vt:lpstr>Чурукту көргеш, кандыг үе дүшкенин чугаалап бериңер</vt:lpstr>
      <vt:lpstr>Урууңарга айтырыгларны салыңар:</vt:lpstr>
      <vt:lpstr>ЛидиЯ Ооржактың «Экии-экии!» деп шүлүүн аянныг кылдыр номчуп бериңер</vt:lpstr>
      <vt:lpstr>Айтырыгларга харыылаңар:</vt:lpstr>
      <vt:lpstr>Шүлүкте чаа сөстерниң утказын урууңарга тайылбырлап бериңер:</vt:lpstr>
      <vt:lpstr>Шүлүктү урууңарга шээжи-биле өөредиңер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 Windows</cp:lastModifiedBy>
  <cp:revision>29</cp:revision>
  <dcterms:created xsi:type="dcterms:W3CDTF">2023-11-15T14:45:50Z</dcterms:created>
  <dcterms:modified xsi:type="dcterms:W3CDTF">2024-08-31T05:06:44Z</dcterms:modified>
</cp:coreProperties>
</file>