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sldIdLst>
    <p:sldId id="256" r:id="rId2"/>
    <p:sldId id="258" r:id="rId3"/>
    <p:sldId id="267" r:id="rId4"/>
    <p:sldId id="268" r:id="rId5"/>
    <p:sldId id="259" r:id="rId6"/>
    <p:sldId id="260" r:id="rId7"/>
    <p:sldId id="261" r:id="rId8"/>
    <p:sldId id="262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662" autoAdjust="0"/>
  </p:normalViewPr>
  <p:slideViewPr>
    <p:cSldViewPr>
      <p:cViewPr varScale="1">
        <p:scale>
          <a:sx n="83" d="100"/>
          <a:sy n="83" d="100"/>
        </p:scale>
        <p:origin x="-1411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4008" indent="0" algn="ctr">
              <a:buNone/>
            </a:pPr>
            <a:r>
              <a:rPr lang="ru-RU" sz="3600" dirty="0" err="1" smtClean="0">
                <a:solidFill>
                  <a:srgbClr val="FFC000"/>
                </a:solidFill>
              </a:rPr>
              <a:t>Ырактан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өөренир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арга</a:t>
            </a:r>
            <a:r>
              <a:rPr lang="ru-RU" sz="3600" dirty="0" smtClean="0">
                <a:solidFill>
                  <a:srgbClr val="FFC000"/>
                </a:solidFill>
              </a:rPr>
              <a:t>-биле </a:t>
            </a:r>
            <a:r>
              <a:rPr lang="ru-RU" sz="3600" dirty="0" err="1" smtClean="0">
                <a:solidFill>
                  <a:srgbClr val="FFC000"/>
                </a:solidFill>
              </a:rPr>
              <a:t>өөредилгениң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темазы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smtClean="0">
                <a:solidFill>
                  <a:srgbClr val="002060"/>
                </a:solidFill>
              </a:rPr>
              <a:t>«К</a:t>
            </a:r>
            <a:r>
              <a:rPr lang="kk-KZ" sz="3600" dirty="0" smtClean="0">
                <a:solidFill>
                  <a:srgbClr val="002060"/>
                </a:solidFill>
              </a:rPr>
              <a:t>ү</a:t>
            </a:r>
            <a:r>
              <a:rPr lang="ru-RU" sz="3600" dirty="0" smtClean="0">
                <a:solidFill>
                  <a:srgbClr val="002060"/>
                </a:solidFill>
              </a:rPr>
              <a:t>с»</a:t>
            </a:r>
          </a:p>
          <a:p>
            <a:pPr marL="64008" indent="0" algn="ctr"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 marL="64008" indent="0" algn="ctr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Школага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белеткел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бөлүү</a:t>
            </a:r>
            <a:r>
              <a:rPr lang="ru-RU" dirty="0" smtClean="0">
                <a:solidFill>
                  <a:srgbClr val="0070C0"/>
                </a:solidFill>
              </a:rPr>
              <a:t> (6-7 </a:t>
            </a:r>
            <a:r>
              <a:rPr lang="ru-RU" dirty="0" err="1" smtClean="0">
                <a:solidFill>
                  <a:srgbClr val="0070C0"/>
                </a:solidFill>
              </a:rPr>
              <a:t>хар</a:t>
            </a:r>
            <a:r>
              <a:rPr lang="ru-RU" dirty="0" smtClean="0">
                <a:solidFill>
                  <a:srgbClr val="0070C0"/>
                </a:solidFill>
              </a:rPr>
              <a:t>)</a:t>
            </a:r>
          </a:p>
          <a:p>
            <a:pPr marL="64008" indent="0" algn="ctr">
              <a:buNone/>
            </a:pPr>
            <a:r>
              <a:rPr lang="kk-KZ" dirty="0" smtClean="0">
                <a:solidFill>
                  <a:srgbClr val="0070C0"/>
                </a:solidFill>
              </a:rPr>
              <a:t>Сентябрь </a:t>
            </a:r>
            <a:r>
              <a:rPr lang="ru-RU" dirty="0" smtClean="0">
                <a:solidFill>
                  <a:srgbClr val="0070C0"/>
                </a:solidFill>
              </a:rPr>
              <a:t>2</a:t>
            </a:r>
            <a:r>
              <a:rPr lang="kk-KZ" dirty="0" smtClean="0">
                <a:solidFill>
                  <a:srgbClr val="0070C0"/>
                </a:solidFill>
              </a:rPr>
              <a:t>-ден сентябрь 8-ке чедир</a:t>
            </a:r>
          </a:p>
          <a:p>
            <a:pPr marL="64008" indent="0" algn="ctr">
              <a:buNone/>
            </a:pPr>
            <a:r>
              <a:rPr lang="kk-KZ" dirty="0" smtClean="0"/>
              <a:t>Кичээл </a:t>
            </a:r>
            <a:r>
              <a:rPr lang="kk-KZ" dirty="0" smtClean="0"/>
              <a:t>30 </a:t>
            </a:r>
            <a:r>
              <a:rPr lang="kk-KZ" dirty="0" smtClean="0"/>
              <a:t>минут</a:t>
            </a:r>
            <a:endParaRPr lang="kk-KZ" dirty="0"/>
          </a:p>
          <a:p>
            <a:pPr marL="64008" indent="0" algn="ctr">
              <a:buNone/>
            </a:pPr>
            <a:endParaRPr lang="ru-RU" dirty="0" smtClean="0"/>
          </a:p>
          <a:p>
            <a:pPr marL="64008" indent="0" algn="r">
              <a:buNone/>
            </a:pPr>
            <a:r>
              <a:rPr lang="ru-RU" dirty="0" err="1" smtClean="0"/>
              <a:t>Кижизидикчи</a:t>
            </a:r>
            <a:r>
              <a:rPr lang="ru-RU" dirty="0" smtClean="0"/>
              <a:t> </a:t>
            </a:r>
            <a:r>
              <a:rPr lang="ru-RU" dirty="0" err="1" smtClean="0"/>
              <a:t>башкы</a:t>
            </a:r>
            <a:r>
              <a:rPr lang="ru-RU" dirty="0" smtClean="0"/>
              <a:t>: </a:t>
            </a:r>
            <a:r>
              <a:rPr lang="ru-RU" dirty="0" err="1" smtClean="0"/>
              <a:t>Дапыян</a:t>
            </a:r>
            <a:r>
              <a:rPr lang="ru-RU" dirty="0" smtClean="0"/>
              <a:t> З.В.</a:t>
            </a:r>
          </a:p>
          <a:p>
            <a:endParaRPr lang="ru-RU" dirty="0"/>
          </a:p>
          <a:p>
            <a:pPr marL="64008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Сарыг-Сеп, 2024чыл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936104"/>
          </a:xfrm>
        </p:spPr>
        <p:txBody>
          <a:bodyPr>
            <a:normAutofit fontScale="90000"/>
          </a:bodyPr>
          <a:lstStyle/>
          <a:p>
            <a:pPr lvl="0" algn="ctr">
              <a:spcBef>
                <a:spcPts val="0"/>
              </a:spcBef>
            </a:pP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Тыва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Республиканың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b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</a:b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Каа-Хем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кожууннуң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Сарыг-Сеп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суурунуң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муниципалдыг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бюджеттен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хандырылгалыг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школа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назыны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четпээн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чаштарга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каттыштырган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хевириниң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b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</a:b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5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дугаар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«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Дамырак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»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аттыг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уруглар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сады</a:t>
            </a:r>
            <a:b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6077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4602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Шүлүктү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урууңарга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шээжи</a:t>
            </a:r>
            <a:r>
              <a:rPr lang="ru-RU" dirty="0" smtClean="0">
                <a:solidFill>
                  <a:srgbClr val="C00000"/>
                </a:solidFill>
              </a:rPr>
              <a:t>-биле </a:t>
            </a:r>
            <a:r>
              <a:rPr lang="ru-RU" dirty="0" err="1" smtClean="0">
                <a:solidFill>
                  <a:srgbClr val="C00000"/>
                </a:solidFill>
              </a:rPr>
              <a:t>өөредиңер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168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sz="5400" dirty="0" smtClean="0">
                <a:solidFill>
                  <a:srgbClr val="C00000"/>
                </a:solidFill>
              </a:rPr>
              <a:t>Эр-</a:t>
            </a:r>
            <a:r>
              <a:rPr lang="ru-RU" sz="5400" dirty="0" err="1" smtClean="0">
                <a:solidFill>
                  <a:srgbClr val="C00000"/>
                </a:solidFill>
              </a:rPr>
              <a:t>хейлер</a:t>
            </a:r>
            <a:r>
              <a:rPr lang="ru-RU" sz="5400" dirty="0" smtClean="0">
                <a:solidFill>
                  <a:srgbClr val="C00000"/>
                </a:solidFill>
              </a:rPr>
              <a:t>! </a:t>
            </a:r>
            <a:r>
              <a:rPr lang="ru-RU" sz="5400" dirty="0" err="1" smtClean="0">
                <a:solidFill>
                  <a:srgbClr val="C00000"/>
                </a:solidFill>
              </a:rPr>
              <a:t>Четтирдим</a:t>
            </a:r>
            <a:r>
              <a:rPr lang="ru-RU" sz="5400" dirty="0" smtClean="0">
                <a:solidFill>
                  <a:srgbClr val="C00000"/>
                </a:solidFill>
              </a:rPr>
              <a:t>!</a:t>
            </a:r>
            <a:endParaRPr lang="ru-RU" sz="5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91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Хүндүлүг ада-иелер!</a:t>
            </a:r>
          </a:p>
          <a:p>
            <a:pPr marL="109728" indent="0" algn="ctr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ругларыңар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биле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өөренип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олургаш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чурукка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тырттырып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алырын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дилээр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дир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бис, база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бөлүүңерниң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вайбер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бөлүүнче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азы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болза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кижизидикчи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башкыңарның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хуу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арынынче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чортуп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бээриңерни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дилеп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тур бис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14344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23" y="1481138"/>
            <a:ext cx="8046154" cy="452596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err="1" smtClean="0"/>
              <a:t>Чурукта</a:t>
            </a:r>
            <a:r>
              <a:rPr lang="ru-RU" sz="2800" dirty="0" smtClean="0"/>
              <a:t> </a:t>
            </a:r>
            <a:r>
              <a:rPr lang="ru-RU" sz="2800" dirty="0" err="1" smtClean="0"/>
              <a:t>чылдың</a:t>
            </a:r>
            <a:r>
              <a:rPr lang="ru-RU" sz="2800" dirty="0" smtClean="0"/>
              <a:t> </a:t>
            </a:r>
            <a:r>
              <a:rPr lang="ru-RU" sz="2800" dirty="0" err="1" smtClean="0"/>
              <a:t>кайы</a:t>
            </a:r>
            <a:r>
              <a:rPr lang="ru-RU" sz="2800" dirty="0" smtClean="0"/>
              <a:t> </a:t>
            </a:r>
            <a:r>
              <a:rPr lang="ru-RU" sz="2800" dirty="0" err="1"/>
              <a:t>ү</a:t>
            </a:r>
            <a:r>
              <a:rPr lang="ru-RU" sz="2800" dirty="0" err="1" smtClean="0"/>
              <a:t>езин</a:t>
            </a:r>
            <a:r>
              <a:rPr lang="ru-RU" sz="2800" dirty="0" smtClean="0"/>
              <a:t> </a:t>
            </a:r>
            <a:r>
              <a:rPr lang="ru-RU" sz="2800" dirty="0" err="1" smtClean="0"/>
              <a:t>көргүскен-дир</a:t>
            </a:r>
            <a:r>
              <a:rPr lang="ru-RU" sz="2800" dirty="0" smtClean="0"/>
              <a:t>? </a:t>
            </a:r>
            <a:r>
              <a:rPr lang="ru-RU" sz="2800" dirty="0" err="1" smtClean="0"/>
              <a:t>Кандыг</a:t>
            </a:r>
            <a:r>
              <a:rPr lang="ru-RU" sz="2800" dirty="0" smtClean="0"/>
              <a:t> </a:t>
            </a:r>
            <a:r>
              <a:rPr lang="ru-RU" sz="2800" dirty="0" err="1" smtClean="0"/>
              <a:t>демдектерден</a:t>
            </a:r>
            <a:r>
              <a:rPr lang="ru-RU" sz="2800" dirty="0" smtClean="0"/>
              <a:t> </a:t>
            </a:r>
            <a:r>
              <a:rPr lang="ru-RU" sz="2800" dirty="0" err="1" smtClean="0"/>
              <a:t>билип</a:t>
            </a:r>
            <a:r>
              <a:rPr lang="ru-RU" sz="2800" dirty="0" smtClean="0"/>
              <a:t> </a:t>
            </a:r>
            <a:r>
              <a:rPr lang="ru-RU" sz="2800" dirty="0" err="1" smtClean="0"/>
              <a:t>кааптыңар</a:t>
            </a:r>
            <a:r>
              <a:rPr lang="ru-RU" sz="2800" dirty="0" smtClean="0"/>
              <a:t>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48049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492895"/>
            <a:ext cx="8229600" cy="158417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4000" dirty="0" smtClean="0">
                <a:solidFill>
                  <a:srgbClr val="FF0000"/>
                </a:solidFill>
              </a:rPr>
              <a:t>Уруглар кайнаар бар чорлар?</a:t>
            </a:r>
          </a:p>
          <a:p>
            <a:r>
              <a:rPr lang="kk-KZ" sz="4000" dirty="0" smtClean="0">
                <a:solidFill>
                  <a:srgbClr val="FF0000"/>
                </a:solidFill>
              </a:rPr>
              <a:t>Анаа чүнү канчаарыл</a:t>
            </a:r>
            <a:r>
              <a:rPr lang="ru-RU" sz="4000" dirty="0" smtClean="0">
                <a:solidFill>
                  <a:srgbClr val="FF0000"/>
                </a:solidFill>
              </a:rPr>
              <a:t>?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Айтырыгларга харыылаңар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1421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60032" y="1481328"/>
            <a:ext cx="3826768" cy="504401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109728" indent="0" algn="just">
              <a:buNone/>
            </a:pPr>
            <a:r>
              <a:rPr lang="kk-KZ" dirty="0" smtClean="0"/>
              <a:t>Кү</a:t>
            </a:r>
            <a:r>
              <a:rPr lang="ru-RU" dirty="0" smtClean="0"/>
              <a:t>с </a:t>
            </a:r>
            <a:r>
              <a:rPr lang="ru-RU" dirty="0" err="1" smtClean="0"/>
              <a:t>дүшкен</a:t>
            </a:r>
            <a:r>
              <a:rPr lang="ru-RU" dirty="0" smtClean="0"/>
              <a:t>. </a:t>
            </a:r>
            <a:r>
              <a:rPr lang="ru-RU" dirty="0" err="1" smtClean="0"/>
              <a:t>Хүн</a:t>
            </a:r>
            <a:r>
              <a:rPr lang="ru-RU" dirty="0" smtClean="0"/>
              <a:t> </a:t>
            </a:r>
            <a:r>
              <a:rPr lang="ru-RU" dirty="0" err="1" smtClean="0"/>
              <a:t>караа</a:t>
            </a:r>
            <a:r>
              <a:rPr lang="ru-RU" dirty="0" smtClean="0"/>
              <a:t>, </a:t>
            </a:r>
            <a:r>
              <a:rPr lang="ru-RU" dirty="0" err="1" smtClean="0"/>
              <a:t>агаар</a:t>
            </a:r>
            <a:r>
              <a:rPr lang="ru-RU" dirty="0" err="1"/>
              <a:t>-</a:t>
            </a:r>
            <a:r>
              <a:rPr lang="ru-RU" dirty="0" err="1" smtClean="0"/>
              <a:t>бойдус</a:t>
            </a:r>
            <a:r>
              <a:rPr lang="ru-RU" dirty="0" smtClean="0"/>
              <a:t> </a:t>
            </a:r>
            <a:r>
              <a:rPr lang="ru-RU" dirty="0" err="1" smtClean="0"/>
              <a:t>соой</a:t>
            </a:r>
            <a:r>
              <a:rPr lang="ru-RU" dirty="0" smtClean="0"/>
              <a:t> </a:t>
            </a:r>
            <a:r>
              <a:rPr lang="ru-RU" dirty="0" err="1" smtClean="0"/>
              <a:t>берген</a:t>
            </a:r>
            <a:r>
              <a:rPr lang="ru-RU" dirty="0" smtClean="0"/>
              <a:t>, </a:t>
            </a:r>
            <a:r>
              <a:rPr lang="ru-RU" dirty="0" err="1" smtClean="0"/>
              <a:t>бүргег</a:t>
            </a:r>
            <a:r>
              <a:rPr lang="ru-RU" dirty="0" smtClean="0"/>
              <a:t> </a:t>
            </a:r>
            <a:r>
              <a:rPr lang="ru-RU" dirty="0" err="1" smtClean="0"/>
              <a:t>хүннер</a:t>
            </a:r>
            <a:r>
              <a:rPr lang="ru-RU" dirty="0" smtClean="0"/>
              <a:t> </a:t>
            </a:r>
            <a:r>
              <a:rPr lang="ru-RU" dirty="0" err="1" smtClean="0"/>
              <a:t>хөй</a:t>
            </a:r>
            <a:r>
              <a:rPr lang="ru-RU" dirty="0" smtClean="0"/>
              <a:t>, </a:t>
            </a:r>
            <a:r>
              <a:rPr lang="ru-RU" dirty="0" err="1" smtClean="0"/>
              <a:t>ыяштарның</a:t>
            </a:r>
            <a:r>
              <a:rPr lang="ru-RU" dirty="0" smtClean="0"/>
              <a:t> </a:t>
            </a:r>
            <a:r>
              <a:rPr lang="ru-RU" dirty="0" err="1" smtClean="0"/>
              <a:t>бурулери</a:t>
            </a:r>
            <a:r>
              <a:rPr lang="ru-RU" dirty="0" smtClean="0"/>
              <a:t> </a:t>
            </a:r>
            <a:r>
              <a:rPr lang="ru-RU" dirty="0" err="1" smtClean="0"/>
              <a:t>дыка</a:t>
            </a:r>
            <a:r>
              <a:rPr lang="ru-RU" dirty="0" smtClean="0"/>
              <a:t> </a:t>
            </a:r>
            <a:r>
              <a:rPr lang="ru-RU" dirty="0" err="1" smtClean="0"/>
              <a:t>чараш</a:t>
            </a:r>
            <a:r>
              <a:rPr lang="ru-RU" dirty="0" smtClean="0"/>
              <a:t>, </a:t>
            </a:r>
            <a:r>
              <a:rPr lang="ru-RU" dirty="0" err="1" smtClean="0"/>
              <a:t>алдын</a:t>
            </a:r>
            <a:r>
              <a:rPr lang="ru-RU" dirty="0" err="1"/>
              <a:t>-</a:t>
            </a:r>
            <a:r>
              <a:rPr lang="ru-RU" dirty="0" err="1" smtClean="0"/>
              <a:t>сарыг</a:t>
            </a:r>
            <a:r>
              <a:rPr lang="ru-RU" dirty="0" smtClean="0"/>
              <a:t> </a:t>
            </a:r>
            <a:r>
              <a:rPr lang="ru-RU" dirty="0" err="1" smtClean="0"/>
              <a:t>өңнүг</a:t>
            </a:r>
            <a:r>
              <a:rPr lang="ru-RU" dirty="0" smtClean="0"/>
              <a:t> </a:t>
            </a:r>
            <a:r>
              <a:rPr lang="ru-RU" dirty="0" err="1" smtClean="0"/>
              <a:t>апарган</a:t>
            </a:r>
            <a:r>
              <a:rPr lang="ru-RU" dirty="0" smtClean="0"/>
              <a:t>. </a:t>
            </a:r>
            <a:r>
              <a:rPr lang="ru-RU" dirty="0" err="1" smtClean="0"/>
              <a:t>Мөөгүлер</a:t>
            </a:r>
            <a:r>
              <a:rPr lang="ru-RU" dirty="0" smtClean="0"/>
              <a:t> </a:t>
            </a:r>
            <a:r>
              <a:rPr lang="ru-RU" dirty="0" err="1" smtClean="0"/>
              <a:t>быжар</a:t>
            </a:r>
            <a:r>
              <a:rPr lang="ru-RU" dirty="0" smtClean="0"/>
              <a:t>, </a:t>
            </a:r>
            <a:r>
              <a:rPr lang="ru-RU" dirty="0" err="1" smtClean="0"/>
              <a:t>ногааларны</a:t>
            </a:r>
            <a:r>
              <a:rPr lang="ru-RU" dirty="0" smtClean="0"/>
              <a:t> </a:t>
            </a:r>
            <a:r>
              <a:rPr lang="ru-RU" dirty="0" err="1" smtClean="0"/>
              <a:t>ажаар</a:t>
            </a:r>
            <a:r>
              <a:rPr lang="ru-RU" dirty="0" smtClean="0"/>
              <a:t> </a:t>
            </a:r>
            <a:r>
              <a:rPr lang="ru-RU" dirty="0" err="1" smtClean="0"/>
              <a:t>ү</a:t>
            </a:r>
            <a:r>
              <a:rPr lang="ru-RU" dirty="0" err="1" smtClean="0"/>
              <a:t>е</a:t>
            </a:r>
            <a:r>
              <a:rPr lang="ru-RU" dirty="0" smtClean="0"/>
              <a:t> </a:t>
            </a:r>
            <a:r>
              <a:rPr lang="ru-RU" dirty="0" err="1" smtClean="0"/>
              <a:t>дүшкен</a:t>
            </a:r>
            <a:r>
              <a:rPr lang="ru-RU" dirty="0" smtClean="0"/>
              <a:t>. </a:t>
            </a:r>
            <a:r>
              <a:rPr lang="ru-RU" dirty="0" err="1" smtClean="0"/>
              <a:t>Шупту</a:t>
            </a:r>
            <a:r>
              <a:rPr lang="ru-RU" dirty="0" smtClean="0"/>
              <a:t> </a:t>
            </a:r>
            <a:r>
              <a:rPr lang="ru-RU" dirty="0" err="1" smtClean="0"/>
              <a:t>кижилер</a:t>
            </a:r>
            <a:r>
              <a:rPr lang="ru-RU" dirty="0" smtClean="0"/>
              <a:t> </a:t>
            </a:r>
            <a:r>
              <a:rPr lang="ru-RU" dirty="0" err="1" smtClean="0"/>
              <a:t>чылыг</a:t>
            </a:r>
            <a:r>
              <a:rPr lang="ru-RU" dirty="0" smtClean="0"/>
              <a:t> </a:t>
            </a:r>
            <a:r>
              <a:rPr lang="ru-RU" dirty="0" err="1" smtClean="0"/>
              <a:t>кылдыр</a:t>
            </a:r>
            <a:r>
              <a:rPr lang="ru-RU" dirty="0" smtClean="0"/>
              <a:t> </a:t>
            </a:r>
            <a:r>
              <a:rPr lang="ru-RU" dirty="0" err="1" smtClean="0"/>
              <a:t>кеттинип</a:t>
            </a:r>
            <a:r>
              <a:rPr lang="ru-RU" dirty="0" smtClean="0"/>
              <a:t> </a:t>
            </a:r>
            <a:r>
              <a:rPr lang="ru-RU" dirty="0" err="1" smtClean="0"/>
              <a:t>алган</a:t>
            </a:r>
            <a:r>
              <a:rPr lang="ru-RU" dirty="0" smtClean="0"/>
              <a:t>. </a:t>
            </a:r>
            <a:r>
              <a:rPr lang="ru-RU" dirty="0" err="1"/>
              <a:t>Ч</a:t>
            </a:r>
            <a:r>
              <a:rPr lang="ru-RU" dirty="0" err="1" smtClean="0"/>
              <a:t>анар</a:t>
            </a:r>
            <a:r>
              <a:rPr lang="ru-RU" dirty="0" smtClean="0"/>
              <a:t> </a:t>
            </a:r>
            <a:r>
              <a:rPr lang="ru-RU" dirty="0" err="1" smtClean="0"/>
              <a:t>куштар</a:t>
            </a:r>
            <a:r>
              <a:rPr lang="ru-RU" dirty="0" smtClean="0"/>
              <a:t> </a:t>
            </a:r>
            <a:r>
              <a:rPr lang="ru-RU" dirty="0" err="1" smtClean="0"/>
              <a:t>чылыг</a:t>
            </a:r>
            <a:r>
              <a:rPr lang="ru-RU" dirty="0" smtClean="0"/>
              <a:t> </a:t>
            </a:r>
            <a:r>
              <a:rPr lang="ru-RU" dirty="0" err="1" smtClean="0"/>
              <a:t>чурттарже</a:t>
            </a:r>
            <a:r>
              <a:rPr lang="ru-RU" dirty="0" smtClean="0"/>
              <a:t> </a:t>
            </a:r>
            <a:r>
              <a:rPr lang="ru-RU" dirty="0" err="1" smtClean="0"/>
              <a:t>ужуп</a:t>
            </a:r>
            <a:r>
              <a:rPr lang="ru-RU" dirty="0" smtClean="0"/>
              <a:t> </a:t>
            </a:r>
            <a:r>
              <a:rPr lang="ru-RU" dirty="0" err="1" smtClean="0"/>
              <a:t>чорупканнар</a:t>
            </a:r>
            <a:r>
              <a:rPr lang="ru-RU" dirty="0" smtClean="0"/>
              <a:t>. Курт-</a:t>
            </a:r>
            <a:r>
              <a:rPr lang="ru-RU" dirty="0" err="1" smtClean="0"/>
              <a:t>кымыскаяктар</a:t>
            </a:r>
            <a:r>
              <a:rPr lang="ru-RU" dirty="0" smtClean="0"/>
              <a:t> </a:t>
            </a:r>
            <a:r>
              <a:rPr lang="ru-RU" dirty="0" err="1" smtClean="0"/>
              <a:t>кышка</a:t>
            </a:r>
            <a:r>
              <a:rPr lang="ru-RU" dirty="0" smtClean="0"/>
              <a:t> </a:t>
            </a:r>
            <a:r>
              <a:rPr lang="ru-RU" dirty="0" err="1" smtClean="0"/>
              <a:t>белеткенип</a:t>
            </a:r>
            <a:r>
              <a:rPr lang="ru-RU" dirty="0" smtClean="0"/>
              <a:t> </a:t>
            </a:r>
            <a:r>
              <a:rPr lang="ru-RU" dirty="0" err="1" smtClean="0"/>
              <a:t>турар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Чурукту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көргеш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ru-RU" dirty="0" err="1" smtClean="0">
                <a:solidFill>
                  <a:srgbClr val="C00000"/>
                </a:solidFill>
              </a:rPr>
              <a:t>кандыг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ү</a:t>
            </a:r>
            <a:r>
              <a:rPr lang="ru-RU" dirty="0" err="1" smtClean="0">
                <a:solidFill>
                  <a:srgbClr val="C00000"/>
                </a:solidFill>
              </a:rPr>
              <a:t>е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дүшкенин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чугаалап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бериңер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4525" y="1808821"/>
            <a:ext cx="5112568" cy="4320479"/>
          </a:xfrm>
        </p:spPr>
      </p:pic>
    </p:spTree>
    <p:extLst>
      <p:ext uri="{BB962C8B-B14F-4D97-AF65-F5344CB8AC3E}">
        <p14:creationId xmlns:p14="http://schemas.microsoft.com/office/powerpoint/2010/main" val="434019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Кандыг</a:t>
            </a:r>
            <a:r>
              <a:rPr lang="ru-RU" dirty="0" smtClean="0"/>
              <a:t> </a:t>
            </a:r>
            <a:r>
              <a:rPr lang="ru-RU" dirty="0" err="1"/>
              <a:t>ү</a:t>
            </a:r>
            <a:r>
              <a:rPr lang="ru-RU" dirty="0" err="1" smtClean="0"/>
              <a:t>е</a:t>
            </a:r>
            <a:r>
              <a:rPr lang="ru-RU" dirty="0" smtClean="0"/>
              <a:t> </a:t>
            </a:r>
            <a:r>
              <a:rPr lang="ru-RU" dirty="0" err="1" smtClean="0"/>
              <a:t>дүжүп</a:t>
            </a:r>
            <a:r>
              <a:rPr lang="ru-RU" dirty="0" smtClean="0"/>
              <a:t> </a:t>
            </a:r>
            <a:r>
              <a:rPr lang="ru-RU" dirty="0" err="1" smtClean="0"/>
              <a:t>келгенил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Хүннүң</a:t>
            </a:r>
            <a:r>
              <a:rPr lang="ru-RU" dirty="0" smtClean="0"/>
              <a:t> </a:t>
            </a:r>
            <a:r>
              <a:rPr lang="ru-RU" dirty="0" err="1" smtClean="0"/>
              <a:t>караа</a:t>
            </a:r>
            <a:r>
              <a:rPr lang="ru-RU" dirty="0" smtClean="0"/>
              <a:t> </a:t>
            </a:r>
            <a:r>
              <a:rPr lang="ru-RU" dirty="0" err="1" smtClean="0"/>
              <a:t>кандыг</a:t>
            </a:r>
            <a:r>
              <a:rPr lang="ru-RU" dirty="0" smtClean="0"/>
              <a:t> </a:t>
            </a:r>
            <a:r>
              <a:rPr lang="ru-RU" dirty="0" err="1" smtClean="0"/>
              <a:t>апарганыл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Агаар-бойдус</a:t>
            </a:r>
            <a:r>
              <a:rPr lang="ru-RU" dirty="0" smtClean="0"/>
              <a:t> </a:t>
            </a:r>
            <a:r>
              <a:rPr lang="ru-RU" dirty="0" err="1" smtClean="0"/>
              <a:t>канчап</a:t>
            </a:r>
            <a:r>
              <a:rPr lang="ru-RU" dirty="0" smtClean="0"/>
              <a:t> </a:t>
            </a:r>
            <a:r>
              <a:rPr lang="ru-RU" dirty="0" err="1" smtClean="0"/>
              <a:t>барганыл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Ыяштарның</a:t>
            </a:r>
            <a:r>
              <a:rPr lang="ru-RU" dirty="0" smtClean="0"/>
              <a:t> </a:t>
            </a:r>
            <a:r>
              <a:rPr lang="ru-RU" dirty="0" err="1" smtClean="0"/>
              <a:t>бүрүлери</a:t>
            </a:r>
            <a:r>
              <a:rPr lang="ru-RU" dirty="0" smtClean="0"/>
              <a:t> </a:t>
            </a:r>
            <a:r>
              <a:rPr lang="ru-RU" dirty="0" err="1" smtClean="0"/>
              <a:t>кандыг</a:t>
            </a:r>
            <a:r>
              <a:rPr lang="ru-RU" dirty="0" smtClean="0"/>
              <a:t> </a:t>
            </a:r>
            <a:r>
              <a:rPr lang="ru-RU" dirty="0" err="1" smtClean="0"/>
              <a:t>өңнүг</a:t>
            </a:r>
            <a:r>
              <a:rPr lang="ru-RU" dirty="0" smtClean="0"/>
              <a:t> </a:t>
            </a:r>
            <a:r>
              <a:rPr lang="ru-RU" dirty="0" err="1" smtClean="0"/>
              <a:t>апарган</a:t>
            </a:r>
            <a:r>
              <a:rPr lang="ru-RU" dirty="0" smtClean="0"/>
              <a:t>-дыр?</a:t>
            </a:r>
          </a:p>
          <a:p>
            <a:r>
              <a:rPr lang="ru-RU" dirty="0" err="1" smtClean="0"/>
              <a:t>Кижилер</a:t>
            </a:r>
            <a:r>
              <a:rPr lang="ru-RU" dirty="0" smtClean="0"/>
              <a:t> </a:t>
            </a:r>
            <a:r>
              <a:rPr lang="ru-RU" dirty="0" err="1" smtClean="0"/>
              <a:t>канчаар</a:t>
            </a:r>
            <a:r>
              <a:rPr lang="ru-RU" dirty="0" smtClean="0"/>
              <a:t> </a:t>
            </a:r>
            <a:r>
              <a:rPr lang="ru-RU" dirty="0" err="1" smtClean="0"/>
              <a:t>кеттинип</a:t>
            </a:r>
            <a:r>
              <a:rPr lang="ru-RU" dirty="0" smtClean="0"/>
              <a:t> </a:t>
            </a:r>
            <a:r>
              <a:rPr lang="ru-RU" dirty="0" err="1" smtClean="0"/>
              <a:t>алган</a:t>
            </a:r>
            <a:r>
              <a:rPr lang="ru-RU" dirty="0" smtClean="0"/>
              <a:t>-дыр?</a:t>
            </a:r>
          </a:p>
          <a:p>
            <a:r>
              <a:rPr lang="ru-RU" dirty="0" err="1" smtClean="0"/>
              <a:t>Кушкаштар</a:t>
            </a:r>
            <a:r>
              <a:rPr lang="ru-RU" dirty="0" smtClean="0"/>
              <a:t> </a:t>
            </a:r>
            <a:r>
              <a:rPr lang="ru-RU" dirty="0" err="1" smtClean="0"/>
              <a:t>кайнаар</a:t>
            </a:r>
            <a:r>
              <a:rPr lang="ru-RU" dirty="0" smtClean="0"/>
              <a:t> </a:t>
            </a:r>
            <a:r>
              <a:rPr lang="ru-RU" dirty="0" err="1" smtClean="0"/>
              <a:t>ужуп</a:t>
            </a:r>
            <a:r>
              <a:rPr lang="ru-RU" dirty="0" smtClean="0"/>
              <a:t> </a:t>
            </a:r>
            <a:r>
              <a:rPr lang="ru-RU" dirty="0" err="1" smtClean="0"/>
              <a:t>чорупканыл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Уруглар</a:t>
            </a:r>
            <a:r>
              <a:rPr lang="ru-RU" dirty="0" smtClean="0"/>
              <a:t> </a:t>
            </a:r>
            <a:r>
              <a:rPr lang="ru-RU" dirty="0" err="1" smtClean="0"/>
              <a:t>кузун</a:t>
            </a:r>
            <a:r>
              <a:rPr lang="ru-RU" dirty="0" smtClean="0"/>
              <a:t> </a:t>
            </a:r>
            <a:r>
              <a:rPr lang="ru-RU" dirty="0" err="1" smtClean="0"/>
              <a:t>кайнаар</a:t>
            </a:r>
            <a:r>
              <a:rPr lang="ru-RU" dirty="0" smtClean="0"/>
              <a:t> </a:t>
            </a:r>
            <a:r>
              <a:rPr lang="ru-RU" dirty="0" err="1" smtClean="0"/>
              <a:t>чоруп</a:t>
            </a:r>
            <a:r>
              <a:rPr lang="ru-RU" dirty="0" smtClean="0"/>
              <a:t> </a:t>
            </a:r>
            <a:r>
              <a:rPr lang="ru-RU" dirty="0" err="1" smtClean="0"/>
              <a:t>эгелээр</a:t>
            </a:r>
            <a:r>
              <a:rPr lang="ru-RU" dirty="0" smtClean="0"/>
              <a:t> </a:t>
            </a:r>
            <a:r>
              <a:rPr lang="ru-RU" dirty="0" err="1" smtClean="0"/>
              <a:t>ийик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Урууңарга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айтырыгларны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салыңар</a:t>
            </a:r>
            <a:r>
              <a:rPr lang="ru-RU" dirty="0" smtClean="0">
                <a:solidFill>
                  <a:srgbClr val="C00000"/>
                </a:solidFill>
              </a:rPr>
              <a:t>: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396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b="1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ru-RU" sz="2800" b="1" dirty="0">
                <a:latin typeface="Calibri"/>
                <a:ea typeface="Calibri"/>
                <a:cs typeface="Times New Roman"/>
              </a:rPr>
              <a:t>«Кус»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marL="109728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>
                <a:latin typeface="Calibri"/>
                <a:ea typeface="Calibri"/>
                <a:cs typeface="Times New Roman"/>
              </a:rPr>
              <a:t>Сап-ла </a:t>
            </a:r>
            <a:r>
              <a:rPr lang="ru-RU" sz="2800" dirty="0" err="1">
                <a:latin typeface="Calibri"/>
                <a:ea typeface="Calibri"/>
                <a:cs typeface="Times New Roman"/>
              </a:rPr>
              <a:t>сарыг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>, </a:t>
            </a:r>
            <a:r>
              <a:rPr lang="ru-RU" sz="2800" dirty="0" err="1">
                <a:latin typeface="Calibri"/>
                <a:ea typeface="Calibri"/>
                <a:cs typeface="Times New Roman"/>
              </a:rPr>
              <a:t>кып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>-ла </a:t>
            </a:r>
            <a:r>
              <a:rPr lang="ru-RU" sz="2800" dirty="0" err="1">
                <a:latin typeface="Calibri"/>
                <a:ea typeface="Calibri"/>
                <a:cs typeface="Times New Roman"/>
              </a:rPr>
              <a:t>кызыл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> – </a:t>
            </a:r>
          </a:p>
          <a:p>
            <a:pPr marL="109728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 err="1">
                <a:latin typeface="Calibri"/>
                <a:ea typeface="Calibri"/>
                <a:cs typeface="Times New Roman"/>
              </a:rPr>
              <a:t>Сарала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> </a:t>
            </a:r>
            <a:r>
              <a:rPr lang="ru-RU" sz="2800" dirty="0" err="1">
                <a:latin typeface="Calibri"/>
                <a:ea typeface="Calibri"/>
                <a:cs typeface="Times New Roman"/>
              </a:rPr>
              <a:t>ө</a:t>
            </a:r>
            <a:r>
              <a:rPr lang="ru-RU" sz="2800" dirty="0" err="1" smtClean="0">
                <a:latin typeface="Calibri"/>
                <a:ea typeface="Calibri"/>
                <a:cs typeface="Times New Roman"/>
              </a:rPr>
              <a:t>ң</a:t>
            </a:r>
            <a:r>
              <a:rPr lang="ru-RU" sz="28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>– </a:t>
            </a:r>
            <a:r>
              <a:rPr lang="ru-RU" sz="2800" dirty="0" err="1" smtClean="0">
                <a:latin typeface="Calibri"/>
                <a:ea typeface="Calibri"/>
                <a:cs typeface="Times New Roman"/>
              </a:rPr>
              <a:t>Күстүн</a:t>
            </a:r>
            <a:r>
              <a:rPr lang="ru-RU" sz="28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ru-RU" sz="2800" dirty="0" err="1" smtClean="0">
                <a:latin typeface="Calibri"/>
                <a:ea typeface="Calibri"/>
                <a:cs typeface="Times New Roman"/>
              </a:rPr>
              <a:t>өңү</a:t>
            </a:r>
            <a:r>
              <a:rPr lang="ru-RU" sz="2800" dirty="0" smtClean="0">
                <a:latin typeface="Calibri"/>
                <a:ea typeface="Calibri"/>
                <a:cs typeface="Times New Roman"/>
              </a:rPr>
              <a:t>.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marL="109728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 err="1" smtClean="0">
                <a:latin typeface="Calibri"/>
                <a:ea typeface="Calibri"/>
                <a:cs typeface="Times New Roman"/>
              </a:rPr>
              <a:t>Ыяштарның</a:t>
            </a:r>
            <a:r>
              <a:rPr lang="ru-RU" sz="28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ru-RU" sz="2800" dirty="0" err="1" smtClean="0">
                <a:latin typeface="Calibri"/>
                <a:ea typeface="Calibri"/>
                <a:cs typeface="Times New Roman"/>
              </a:rPr>
              <a:t>бүрүлери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marL="109728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 err="1">
                <a:latin typeface="Calibri"/>
                <a:ea typeface="Calibri"/>
                <a:cs typeface="Times New Roman"/>
              </a:rPr>
              <a:t>Ындыг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> </a:t>
            </a:r>
            <a:r>
              <a:rPr lang="ru-RU" sz="2800" dirty="0" err="1">
                <a:latin typeface="Calibri"/>
                <a:ea typeface="Calibri"/>
                <a:cs typeface="Times New Roman"/>
              </a:rPr>
              <a:t>чараш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>, </a:t>
            </a:r>
            <a:r>
              <a:rPr lang="ru-RU" sz="2800" dirty="0" err="1" smtClean="0">
                <a:latin typeface="Calibri"/>
                <a:ea typeface="Calibri"/>
                <a:cs typeface="Times New Roman"/>
              </a:rPr>
              <a:t>көрүңер</a:t>
            </a:r>
            <a:r>
              <a:rPr lang="ru-RU" sz="28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ru-RU" sz="2800" dirty="0" err="1">
                <a:latin typeface="Calibri"/>
                <a:ea typeface="Calibri"/>
                <a:cs typeface="Times New Roman"/>
              </a:rPr>
              <a:t>даан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>!</a:t>
            </a:r>
          </a:p>
          <a:p>
            <a:pPr marL="109728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 err="1">
                <a:latin typeface="Calibri"/>
                <a:ea typeface="Calibri"/>
                <a:cs typeface="Times New Roman"/>
              </a:rPr>
              <a:t>Таан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>, </a:t>
            </a:r>
            <a:r>
              <a:rPr lang="ru-RU" sz="2800" dirty="0" err="1">
                <a:latin typeface="Calibri"/>
                <a:ea typeface="Calibri"/>
                <a:cs typeface="Times New Roman"/>
              </a:rPr>
              <a:t>Кас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>, </a:t>
            </a:r>
            <a:r>
              <a:rPr lang="ru-RU" sz="2800" dirty="0" err="1">
                <a:latin typeface="Calibri"/>
                <a:ea typeface="Calibri"/>
                <a:cs typeface="Times New Roman"/>
              </a:rPr>
              <a:t>Тогдук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>, </a:t>
            </a:r>
            <a:r>
              <a:rPr lang="ru-RU" sz="2800" dirty="0" err="1">
                <a:latin typeface="Calibri"/>
                <a:ea typeface="Calibri"/>
                <a:cs typeface="Times New Roman"/>
              </a:rPr>
              <a:t>Дуруяалар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> – </a:t>
            </a:r>
          </a:p>
          <a:p>
            <a:pPr marL="109728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 err="1">
                <a:latin typeface="Calibri"/>
                <a:ea typeface="Calibri"/>
                <a:cs typeface="Times New Roman"/>
              </a:rPr>
              <a:t>Даартадан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> </a:t>
            </a:r>
            <a:r>
              <a:rPr lang="ru-RU" sz="2800" dirty="0" err="1">
                <a:latin typeface="Calibri"/>
                <a:ea typeface="Calibri"/>
                <a:cs typeface="Times New Roman"/>
              </a:rPr>
              <a:t>чаныптарлар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>.</a:t>
            </a:r>
          </a:p>
          <a:p>
            <a:pPr marL="109728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 err="1">
                <a:latin typeface="Calibri"/>
                <a:ea typeface="Calibri"/>
                <a:cs typeface="Times New Roman"/>
              </a:rPr>
              <a:t>Кажааларлыг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> </a:t>
            </a:r>
            <a:r>
              <a:rPr lang="ru-RU" sz="2800" dirty="0" err="1">
                <a:latin typeface="Calibri"/>
                <a:ea typeface="Calibri"/>
                <a:cs typeface="Times New Roman"/>
              </a:rPr>
              <a:t>кыштагларже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marL="109728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 err="1">
                <a:latin typeface="Calibri"/>
                <a:ea typeface="Calibri"/>
                <a:cs typeface="Times New Roman"/>
              </a:rPr>
              <a:t>Кадарчылар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> </a:t>
            </a:r>
            <a:r>
              <a:rPr lang="ru-RU" sz="2800" dirty="0" err="1" smtClean="0">
                <a:latin typeface="Calibri"/>
                <a:ea typeface="Calibri"/>
                <a:cs typeface="Times New Roman"/>
              </a:rPr>
              <a:t>көже</a:t>
            </a:r>
            <a:r>
              <a:rPr lang="ru-RU" sz="28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ru-RU" sz="2800" dirty="0" err="1">
                <a:latin typeface="Calibri"/>
                <a:ea typeface="Calibri"/>
                <a:cs typeface="Times New Roman"/>
              </a:rPr>
              <a:t>бээрлер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>.</a:t>
            </a:r>
          </a:p>
          <a:p>
            <a:pPr marL="64008" indent="0" algn="ctr">
              <a:buNone/>
            </a:pPr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err="1" smtClean="0">
                <a:solidFill>
                  <a:srgbClr val="C00000"/>
                </a:solidFill>
              </a:rPr>
              <a:t>Чооду</a:t>
            </a:r>
            <a:r>
              <a:rPr lang="ru-RU" sz="2800" dirty="0" smtClean="0">
                <a:solidFill>
                  <a:srgbClr val="C00000"/>
                </a:solidFill>
              </a:rPr>
              <a:t> Кара-</a:t>
            </a:r>
            <a:r>
              <a:rPr lang="ru-RU" sz="2800" dirty="0" err="1" smtClean="0">
                <a:solidFill>
                  <a:srgbClr val="C00000"/>
                </a:solidFill>
              </a:rPr>
              <a:t>Күскени</a:t>
            </a:r>
            <a:r>
              <a:rPr lang="ru-RU" sz="2800" dirty="0" err="1" smtClean="0">
                <a:solidFill>
                  <a:srgbClr val="C00000"/>
                </a:solidFill>
              </a:rPr>
              <a:t>ң</a:t>
            </a:r>
            <a:r>
              <a:rPr lang="ru-RU" sz="2800" dirty="0" smtClean="0">
                <a:solidFill>
                  <a:srgbClr val="C00000"/>
                </a:solidFill>
              </a:rPr>
              <a:t> «</a:t>
            </a:r>
            <a:r>
              <a:rPr lang="ru-RU" sz="2800" dirty="0" err="1" smtClean="0">
                <a:solidFill>
                  <a:srgbClr val="C00000"/>
                </a:solidFill>
              </a:rPr>
              <a:t>Күс</a:t>
            </a:r>
            <a:r>
              <a:rPr lang="ru-RU" sz="2800" dirty="0" smtClean="0">
                <a:solidFill>
                  <a:srgbClr val="C00000"/>
                </a:solidFill>
              </a:rPr>
              <a:t>» </a:t>
            </a:r>
            <a:r>
              <a:rPr lang="ru-RU" sz="2800" dirty="0" err="1" smtClean="0">
                <a:solidFill>
                  <a:srgbClr val="C00000"/>
                </a:solidFill>
              </a:rPr>
              <a:t>деп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шүлүүн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аянныг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кылдыр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номчуп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бериңер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616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2420888"/>
            <a:ext cx="7427168" cy="358640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sz="4000" dirty="0" err="1" smtClean="0"/>
              <a:t>Шүлүкте</a:t>
            </a:r>
            <a:r>
              <a:rPr lang="ru-RU" sz="4000" dirty="0" smtClean="0"/>
              <a:t> </a:t>
            </a:r>
            <a:r>
              <a:rPr lang="ru-RU" sz="4000" dirty="0" err="1" smtClean="0"/>
              <a:t>чүү</a:t>
            </a:r>
            <a:r>
              <a:rPr lang="ru-RU" sz="4000" dirty="0" smtClean="0"/>
              <a:t> </a:t>
            </a:r>
            <a:r>
              <a:rPr lang="ru-RU" sz="4000" dirty="0" err="1" smtClean="0"/>
              <a:t>дугайында</a:t>
            </a:r>
            <a:r>
              <a:rPr lang="ru-RU" sz="4000" dirty="0" smtClean="0"/>
              <a:t> </a:t>
            </a:r>
            <a:r>
              <a:rPr lang="ru-RU" sz="4000" dirty="0" err="1" smtClean="0"/>
              <a:t>чугаалап</a:t>
            </a:r>
            <a:r>
              <a:rPr lang="ru-RU" sz="4000" dirty="0" smtClean="0"/>
              <a:t> </a:t>
            </a:r>
            <a:r>
              <a:rPr lang="ru-RU" sz="4000" dirty="0" err="1" smtClean="0"/>
              <a:t>турар</a:t>
            </a:r>
            <a:r>
              <a:rPr lang="ru-RU" sz="4000" dirty="0" smtClean="0"/>
              <a:t>-дыр? </a:t>
            </a:r>
            <a:r>
              <a:rPr lang="ru-RU" sz="4000" dirty="0" smtClean="0"/>
              <a:t>(</a:t>
            </a:r>
            <a:r>
              <a:rPr lang="ru-RU" sz="4000" dirty="0" err="1" smtClean="0"/>
              <a:t>Күс</a:t>
            </a:r>
            <a:r>
              <a:rPr lang="ru-RU" sz="4000" dirty="0" smtClean="0"/>
              <a:t>)</a:t>
            </a:r>
            <a:endParaRPr lang="ru-RU" sz="4000" dirty="0" smtClean="0"/>
          </a:p>
          <a:p>
            <a:r>
              <a:rPr lang="ru-RU" sz="4000" dirty="0" err="1" smtClean="0"/>
              <a:t>Күстүң</a:t>
            </a:r>
            <a:r>
              <a:rPr lang="ru-RU" sz="4000" dirty="0" smtClean="0"/>
              <a:t> </a:t>
            </a:r>
            <a:r>
              <a:rPr lang="ru-RU" sz="4000" dirty="0" err="1" smtClean="0"/>
              <a:t>өңү</a:t>
            </a:r>
            <a:r>
              <a:rPr lang="ru-RU" sz="4000" dirty="0" smtClean="0"/>
              <a:t> </a:t>
            </a:r>
            <a:r>
              <a:rPr lang="ru-RU" sz="4000" dirty="0" err="1" smtClean="0"/>
              <a:t>кандыг</a:t>
            </a:r>
            <a:r>
              <a:rPr lang="ru-RU" sz="4000" dirty="0"/>
              <a:t>-</a:t>
            </a:r>
            <a:r>
              <a:rPr lang="ru-RU" sz="4000" dirty="0" smtClean="0"/>
              <a:t>дыр? (</a:t>
            </a:r>
            <a:r>
              <a:rPr lang="ru-RU" sz="4000" dirty="0" err="1" smtClean="0"/>
              <a:t>Алдын</a:t>
            </a:r>
            <a:r>
              <a:rPr lang="ru-RU" sz="4000" dirty="0" err="1"/>
              <a:t>-</a:t>
            </a:r>
            <a:r>
              <a:rPr lang="ru-RU" sz="4000" dirty="0" err="1" smtClean="0"/>
              <a:t>сарыг</a:t>
            </a:r>
            <a:r>
              <a:rPr lang="ru-RU" sz="4000" dirty="0" smtClean="0"/>
              <a:t>)</a:t>
            </a:r>
            <a:endParaRPr lang="ru-RU" sz="4000" dirty="0" smtClean="0"/>
          </a:p>
          <a:p>
            <a:r>
              <a:rPr lang="ru-RU" sz="4000" dirty="0" err="1" smtClean="0"/>
              <a:t>Бүрүлери</a:t>
            </a:r>
            <a:r>
              <a:rPr lang="ru-RU" sz="4000" dirty="0" smtClean="0"/>
              <a:t> </a:t>
            </a:r>
            <a:r>
              <a:rPr lang="ru-RU" sz="4000" dirty="0" err="1" smtClean="0"/>
              <a:t>кандыг</a:t>
            </a:r>
            <a:r>
              <a:rPr lang="ru-RU" sz="4000" dirty="0" smtClean="0"/>
              <a:t> </a:t>
            </a:r>
            <a:r>
              <a:rPr lang="ru-RU" sz="4000" dirty="0" err="1" smtClean="0"/>
              <a:t>өңнүг</a:t>
            </a:r>
            <a:r>
              <a:rPr lang="ru-RU" sz="4000" dirty="0"/>
              <a:t>-</a:t>
            </a:r>
            <a:r>
              <a:rPr lang="ru-RU" sz="4000" dirty="0" smtClean="0"/>
              <a:t>дыр</a:t>
            </a:r>
            <a:r>
              <a:rPr lang="ru-RU" sz="4000" dirty="0" smtClean="0"/>
              <a:t>? (</a:t>
            </a:r>
            <a:r>
              <a:rPr lang="ru-RU" sz="4000" dirty="0" err="1" smtClean="0"/>
              <a:t>сарыг</a:t>
            </a:r>
            <a:r>
              <a:rPr lang="ru-RU" sz="4000" dirty="0" smtClean="0"/>
              <a:t>)</a:t>
            </a:r>
            <a:endParaRPr lang="ru-RU" sz="4000" dirty="0" smtClean="0"/>
          </a:p>
          <a:p>
            <a:r>
              <a:rPr lang="ru-RU" sz="4000" dirty="0" err="1" smtClean="0"/>
              <a:t>Куштар</a:t>
            </a:r>
            <a:r>
              <a:rPr lang="ru-RU" sz="4000" dirty="0" smtClean="0"/>
              <a:t> </a:t>
            </a:r>
            <a:r>
              <a:rPr lang="ru-RU" sz="4000" dirty="0" err="1" smtClean="0"/>
              <a:t>кайнаар</a:t>
            </a:r>
            <a:r>
              <a:rPr lang="ru-RU" sz="4000" dirty="0" smtClean="0"/>
              <a:t> </a:t>
            </a:r>
            <a:r>
              <a:rPr lang="ru-RU" sz="4000" dirty="0" err="1" smtClean="0"/>
              <a:t>чоруптар</a:t>
            </a:r>
            <a:r>
              <a:rPr lang="ru-RU" sz="4000" dirty="0" smtClean="0"/>
              <a:t>-дыр</a:t>
            </a:r>
            <a:r>
              <a:rPr lang="ru-RU" sz="4000" dirty="0" smtClean="0"/>
              <a:t>? </a:t>
            </a:r>
            <a:r>
              <a:rPr lang="ru-RU" sz="4000" dirty="0"/>
              <a:t>(</a:t>
            </a:r>
            <a:r>
              <a:rPr lang="ru-RU" sz="4000" dirty="0" err="1" smtClean="0"/>
              <a:t>Чылыг</a:t>
            </a:r>
            <a:r>
              <a:rPr lang="ru-RU" sz="4000" dirty="0" smtClean="0"/>
              <a:t> </a:t>
            </a:r>
            <a:r>
              <a:rPr lang="ru-RU" sz="4000" dirty="0" err="1" smtClean="0"/>
              <a:t>чурттарже</a:t>
            </a:r>
            <a:r>
              <a:rPr lang="ru-RU" sz="4000" dirty="0" smtClean="0"/>
              <a:t>)</a:t>
            </a:r>
          </a:p>
          <a:p>
            <a:r>
              <a:rPr lang="kk-KZ" sz="4000" dirty="0" smtClean="0"/>
              <a:t>Кадарчылар кайнаар көже бээрлер дир? (кыштагларже)</a:t>
            </a: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Айтырыгларга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харыылаңар</a:t>
            </a:r>
            <a:r>
              <a:rPr lang="ru-RU" dirty="0" smtClean="0">
                <a:solidFill>
                  <a:srgbClr val="C00000"/>
                </a:solidFill>
              </a:rPr>
              <a:t>: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865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2420888"/>
            <a:ext cx="6563072" cy="358640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sz="3200" dirty="0" err="1" smtClean="0"/>
              <a:t>Сарала</a:t>
            </a:r>
            <a:r>
              <a:rPr lang="ru-RU" sz="3200" dirty="0" smtClean="0"/>
              <a:t> –он-</a:t>
            </a:r>
            <a:r>
              <a:rPr lang="ru-RU" sz="3200" dirty="0" err="1" smtClean="0"/>
              <a:t>чузун</a:t>
            </a:r>
            <a:endParaRPr lang="ru-RU" sz="3200" dirty="0" smtClean="0"/>
          </a:p>
          <a:p>
            <a:r>
              <a:rPr lang="ru-RU" sz="3200" dirty="0" err="1" smtClean="0"/>
              <a:t>Таан</a:t>
            </a:r>
            <a:r>
              <a:rPr lang="ru-RU" sz="3200" dirty="0" smtClean="0"/>
              <a:t>, </a:t>
            </a:r>
            <a:r>
              <a:rPr lang="ru-RU" sz="3200" dirty="0" err="1" smtClean="0"/>
              <a:t>кас</a:t>
            </a:r>
            <a:r>
              <a:rPr lang="ru-RU" sz="3200" dirty="0" smtClean="0"/>
              <a:t>, </a:t>
            </a:r>
            <a:r>
              <a:rPr lang="ru-RU" sz="3200" dirty="0" err="1" smtClean="0"/>
              <a:t>тогдук</a:t>
            </a:r>
            <a:r>
              <a:rPr lang="ru-RU" sz="3200" dirty="0" smtClean="0"/>
              <a:t>, </a:t>
            </a:r>
            <a:r>
              <a:rPr lang="ru-RU" sz="3200" dirty="0" err="1" smtClean="0"/>
              <a:t>дуруяалар</a:t>
            </a:r>
            <a:r>
              <a:rPr lang="ru-RU" sz="3200" dirty="0" smtClean="0"/>
              <a:t> </a:t>
            </a:r>
            <a:r>
              <a:rPr lang="ru-RU" sz="3200" dirty="0" smtClean="0"/>
              <a:t>– </a:t>
            </a:r>
            <a:r>
              <a:rPr lang="ru-RU" sz="3200" dirty="0" err="1" smtClean="0"/>
              <a:t>куштар</a:t>
            </a:r>
            <a:r>
              <a:rPr lang="ru-RU" sz="3200" dirty="0" smtClean="0"/>
              <a:t> </a:t>
            </a:r>
            <a:r>
              <a:rPr lang="ru-RU" sz="3200" dirty="0" err="1" smtClean="0"/>
              <a:t>аттары</a:t>
            </a:r>
            <a:endParaRPr lang="ru-RU" sz="3200" dirty="0" smtClean="0"/>
          </a:p>
          <a:p>
            <a:r>
              <a:rPr lang="ru-RU" sz="3200" dirty="0" err="1" smtClean="0"/>
              <a:t>Чаныптарлар</a:t>
            </a:r>
            <a:r>
              <a:rPr lang="ru-RU" sz="3200" dirty="0" smtClean="0"/>
              <a:t> </a:t>
            </a:r>
            <a:r>
              <a:rPr lang="ru-RU" sz="3200" dirty="0" smtClean="0"/>
              <a:t>– </a:t>
            </a:r>
            <a:r>
              <a:rPr lang="ru-RU" sz="3200" dirty="0" err="1" smtClean="0"/>
              <a:t>ужуп</a:t>
            </a:r>
            <a:r>
              <a:rPr lang="ru-RU" sz="3200" dirty="0" smtClean="0"/>
              <a:t> </a:t>
            </a:r>
            <a:r>
              <a:rPr lang="ru-RU" sz="3200" dirty="0" err="1" smtClean="0"/>
              <a:t>чоруптар</a:t>
            </a:r>
            <a:endParaRPr lang="ru-RU" sz="3200" dirty="0" smtClean="0"/>
          </a:p>
          <a:p>
            <a:r>
              <a:rPr lang="ru-RU" sz="3200" dirty="0" err="1" smtClean="0"/>
              <a:t>Кыштагларже</a:t>
            </a:r>
            <a:r>
              <a:rPr lang="ru-RU" sz="3200" dirty="0" smtClean="0"/>
              <a:t> – </a:t>
            </a:r>
            <a:r>
              <a:rPr lang="ru-RU" sz="3200" dirty="0" err="1" smtClean="0"/>
              <a:t>кыжын</a:t>
            </a:r>
            <a:r>
              <a:rPr lang="ru-RU" sz="3200" dirty="0" smtClean="0"/>
              <a:t> </a:t>
            </a:r>
            <a:r>
              <a:rPr lang="ru-RU" sz="3200" dirty="0" err="1" smtClean="0"/>
              <a:t>чуртаар</a:t>
            </a:r>
            <a:r>
              <a:rPr lang="ru-RU" sz="3200" dirty="0" smtClean="0"/>
              <a:t> </a:t>
            </a:r>
            <a:r>
              <a:rPr lang="ru-RU" sz="3200" dirty="0" err="1" smtClean="0"/>
              <a:t>чер</a:t>
            </a:r>
            <a:endParaRPr lang="ru-RU" sz="3200" dirty="0" smtClean="0"/>
          </a:p>
          <a:p>
            <a:r>
              <a:rPr lang="ru-RU" sz="3200" dirty="0" err="1" smtClean="0"/>
              <a:t>Кадарчылар</a:t>
            </a:r>
            <a:r>
              <a:rPr lang="ru-RU" sz="3200" dirty="0" smtClean="0"/>
              <a:t> – </a:t>
            </a:r>
            <a:r>
              <a:rPr lang="ru-RU" sz="3200" dirty="0" smtClean="0"/>
              <a:t>мал </a:t>
            </a:r>
            <a:r>
              <a:rPr lang="ru-RU" sz="3200" dirty="0" err="1" smtClean="0"/>
              <a:t>кадарар</a:t>
            </a:r>
            <a:r>
              <a:rPr lang="ru-RU" sz="3200" dirty="0" smtClean="0"/>
              <a:t> </a:t>
            </a:r>
            <a:r>
              <a:rPr lang="ru-RU" sz="3200" dirty="0" err="1" smtClean="0"/>
              <a:t>кижи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err="1" smtClean="0">
                <a:solidFill>
                  <a:srgbClr val="C00000"/>
                </a:solidFill>
              </a:rPr>
              <a:t>Шүлүкте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чаа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сөстерниң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утказын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урууңарга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тайылбырлап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бериңер</a:t>
            </a:r>
            <a:r>
              <a:rPr lang="ru-RU" sz="3200" dirty="0" smtClean="0">
                <a:solidFill>
                  <a:srgbClr val="C00000"/>
                </a:solidFill>
              </a:rPr>
              <a:t>:</a:t>
            </a:r>
            <a:endParaRPr lang="ru-R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889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255</TotalTime>
  <Words>325</Words>
  <Application>Microsoft Office PowerPoint</Application>
  <PresentationFormat>Экран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 </vt:lpstr>
      <vt:lpstr>Презентация PowerPoint</vt:lpstr>
      <vt:lpstr>Чурукта чылдың кайы үезин көргүскен-дир? Кандыг демдектерден билип кааптыңар?</vt:lpstr>
      <vt:lpstr>Айтырыгларга харыылаңар</vt:lpstr>
      <vt:lpstr>Чурукту көргеш, кандыг үе дүшкенин чугаалап бериңер</vt:lpstr>
      <vt:lpstr>Урууңарга айтырыгларны салыңар:</vt:lpstr>
      <vt:lpstr>Чооду Кара-Күскениң «Күс» деп шүлүүн аянныг кылдыр номчуп бериңер</vt:lpstr>
      <vt:lpstr>Айтырыгларга харыылаңар:</vt:lpstr>
      <vt:lpstr>Шүлүкте чаа сөстерниң утказын урууңарга тайылбырлап бериңер:</vt:lpstr>
      <vt:lpstr>Шүлүктү урууңарга шээжи-биле өөредиңер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 Windows</cp:lastModifiedBy>
  <cp:revision>32</cp:revision>
  <dcterms:created xsi:type="dcterms:W3CDTF">2023-11-15T14:45:50Z</dcterms:created>
  <dcterms:modified xsi:type="dcterms:W3CDTF">2024-08-31T07:18:03Z</dcterms:modified>
</cp:coreProperties>
</file>