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0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2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8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6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C90C-67DA-4B2A-AC5E-C9B0D2B5F9E5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webp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48"/>
            <a:ext cx="12192000" cy="68474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33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2го-9е 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ентября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детский сад »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3403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2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Музыкально - ритмические движения "Марш  и бег". </a:t>
            </a:r>
            <a:br>
              <a:rPr lang="ru-RU" sz="3200" b="1" dirty="0"/>
            </a:br>
            <a:r>
              <a:rPr lang="ru-RU" sz="3200" b="1" i="1" dirty="0"/>
              <a:t>Взрослые вместе с детьми шагают и бегают.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i="1" dirty="0"/>
              <a:t>Движения выполняем вместе со словами.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90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Прослушать песенку, ответить на вопросы:</a:t>
            </a:r>
            <a:br>
              <a:rPr lang="ru-RU" dirty="0" smtClean="0"/>
            </a:br>
            <a:r>
              <a:rPr lang="ru-RU" dirty="0" smtClean="0"/>
              <a:t>Про что поется в песне?</a:t>
            </a:r>
            <a:br>
              <a:rPr lang="ru-RU" dirty="0" smtClean="0"/>
            </a:br>
            <a:r>
              <a:rPr lang="ru-RU" dirty="0" smtClean="0"/>
              <a:t>Какая песня (грустная или веселая, быстрая или медленная?</a:t>
            </a:r>
            <a:br>
              <a:rPr lang="ru-RU" dirty="0" smtClean="0"/>
            </a:br>
            <a:r>
              <a:rPr lang="ru-RU" dirty="0" smtClean="0"/>
              <a:t>Какие бывают песни еще?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sadik-zachem-ty-hodish-v-sadik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8"/>
            <a:ext cx="12192000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dirty="0" smtClean="0"/>
              <a:t>Выучить песню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889844"/>
            <a:ext cx="87976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Дружно в садике живем,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и пляшем и поём,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Соревнуемся в труде,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Умываемся в воде.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Утром солнышко встречает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нас в садик провожает.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Мама с папой на работу,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А у нас одна забота: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Бегать, прыгать и играть.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у нас растут сады,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Где кругом одни цветы.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Мы их любим поливать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конечно рисовать.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Припев.</a:t>
            </a:r>
            <a:endParaRPr lang="ru-RU" dirty="0"/>
          </a:p>
        </p:txBody>
      </p:sp>
      <p:pic>
        <p:nvPicPr>
          <p:cNvPr id="6" name="sadik-zachem-ty-hodish-v-sadik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0182" y="1511846"/>
            <a:ext cx="609600" cy="609600"/>
          </a:xfrm>
          <a:prstGeom prst="rect">
            <a:avLst/>
          </a:prstGeom>
        </p:spPr>
      </p:pic>
      <p:pic>
        <p:nvPicPr>
          <p:cNvPr id="7" name="Drujno-v-sadike-jivem_minus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9691" y="3699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Музыкальная игра «Паровозик»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идем по кругу, выполняем движения по словам песни)</a:t>
            </a:r>
            <a:endParaRPr lang="ru-RU" sz="3600" dirty="0"/>
          </a:p>
        </p:txBody>
      </p:sp>
      <p:pic>
        <p:nvPicPr>
          <p:cNvPr id="7" name="Игра с остановками - Я ВЕСЕЛЫЙ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33</Words>
  <Application>Microsoft Office PowerPoint</Application>
  <PresentationFormat>Широкоэкранный</PresentationFormat>
  <Paragraphs>6</Paragraphs>
  <Slides>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со 2го-9е  сентября   Старшая группа  Тема: «Здравствуй детский сад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Прослушать песенку, ответить на вопросы: Про что поется в песне? Какая песня (грустная или веселая, быстрая или медленная? Какие бывают песни еще?  </vt:lpstr>
      <vt:lpstr>Выучить песню</vt:lpstr>
      <vt:lpstr>Музыкальная игра «Паровозик» (идем по кругу, выполняем движения по словам песни)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Сентября   I младшая группа  Тема: «Здравствуй детский сад »  2024 год</dc:title>
  <dc:creator>User</dc:creator>
  <cp:lastModifiedBy>User</cp:lastModifiedBy>
  <cp:revision>5</cp:revision>
  <dcterms:created xsi:type="dcterms:W3CDTF">2024-09-05T00:27:24Z</dcterms:created>
  <dcterms:modified xsi:type="dcterms:W3CDTF">2024-09-05T01:15:13Z</dcterms:modified>
</cp:coreProperties>
</file>