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86" r:id="rId4"/>
    <p:sldId id="294" r:id="rId5"/>
    <p:sldId id="295" r:id="rId6"/>
    <p:sldId id="303" r:id="rId7"/>
    <p:sldId id="300" r:id="rId8"/>
    <p:sldId id="292" r:id="rId9"/>
    <p:sldId id="296" r:id="rId10"/>
    <p:sldId id="302" r:id="rId11"/>
    <p:sldId id="26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548" autoAdjust="0"/>
  </p:normalViewPr>
  <p:slideViewPr>
    <p:cSldViewPr>
      <p:cViewPr varScale="1">
        <p:scale>
          <a:sx n="79" d="100"/>
          <a:sy n="79" d="100"/>
        </p:scale>
        <p:origin x="763" y="77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13.jpe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microsoft.com/office/2007/relationships/media" Target="../media/media4.mp3"/><Relationship Id="rId7" Type="http://schemas.openxmlformats.org/officeDocument/2006/relationships/image" Target="../media/image8.jp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4.mp3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836712"/>
            <a:ext cx="6233346" cy="3744416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sz="3100" dirty="0"/>
              <a:t/>
            </a:r>
            <a:br>
              <a:rPr lang="ru-RU" sz="3100" dirty="0"/>
            </a:br>
            <a:r>
              <a:rPr lang="ru-RU" sz="2000" spc="-1" dirty="0" smtClean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ru-RU" sz="2000" spc="-1" dirty="0" smtClean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</a:t>
            </a:r>
            <a:r>
              <a:rPr lang="ru-RU" sz="2000" spc="-1" dirty="0" err="1" smtClean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000" spc="-1" dirty="0" smtClean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/с № 5»Родничок» </a:t>
            </a:r>
            <a:br>
              <a:rPr lang="ru-RU" sz="2000" spc="-1" dirty="0" smtClean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spc="-1" dirty="0" smtClean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комбинированного</a:t>
            </a:r>
            <a:r>
              <a:rPr lang="ru-RU" sz="2000" spc="-1" dirty="0" smtClean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вида с. Сарыг-Сеп</a:t>
            </a:r>
            <a:r>
              <a:rPr lang="ru-RU" sz="3100" spc="-1" dirty="0" smtClean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
</a:t>
            </a:r>
            <a:r>
              <a:rPr lang="ru-RU" sz="3600" b="1" spc="-1" dirty="0" smtClean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Дистанционное</a:t>
            </a:r>
            <a:r>
              <a:rPr lang="ru-RU" sz="3100" b="1" spc="-1" dirty="0" smtClean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обучение </a:t>
            </a:r>
            <a:br>
              <a:rPr lang="ru-RU" sz="3100" b="1" spc="-1" dirty="0" smtClean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spc="-1" dirty="0" smtClean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1 неделя  (со 2 по 8 сентября 2024 г.)</a:t>
            </a:r>
            <a:br>
              <a:rPr lang="ru-RU" sz="3100" spc="-1" dirty="0" smtClean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spc="-1" dirty="0" smtClean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Подготовительная к школе группа </a:t>
            </a:r>
            <a:br>
              <a:rPr lang="ru-RU" sz="3100" b="1" spc="-1" dirty="0" smtClean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spc="-1" dirty="0" smtClean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(6 - 7 лет) 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Знаний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5013176"/>
            <a:ext cx="5832648" cy="769640"/>
          </a:xfrm>
        </p:spPr>
        <p:txBody>
          <a:bodyPr>
            <a:normAutofit/>
          </a:bodyPr>
          <a:lstStyle/>
          <a:p>
            <a:pPr algn="r"/>
            <a:r>
              <a:rPr lang="ru-RU" sz="2000" spc="-1" dirty="0" smtClean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</a:rPr>
              <a:t>     </a:t>
            </a:r>
            <a:r>
              <a:rPr lang="ru-RU" sz="1800" spc="-1" dirty="0" smtClean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Выполнил: музыкальный руководитель Трегубова В.В.</a:t>
            </a:r>
          </a:p>
          <a:p>
            <a:pPr algn="r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4816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6016" y="1988840"/>
            <a:ext cx="3600400" cy="4291653"/>
          </a:xfrm>
        </p:spPr>
        <p:txBody>
          <a:bodyPr/>
          <a:lstStyle/>
          <a:p>
            <a:pPr lvl="0">
              <a:buNone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Мишка косолапый</a:t>
            </a:r>
          </a:p>
          <a:p>
            <a:pPr lvl="0">
              <a:buNone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Машет детям лапой.</a:t>
            </a:r>
          </a:p>
          <a:p>
            <a:pPr lvl="0">
              <a:buNone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Приглашает погулять,</a:t>
            </a:r>
          </a:p>
          <a:p>
            <a:pPr lvl="0">
              <a:buNone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догонялки поиграть.</a:t>
            </a:r>
          </a:p>
          <a:p>
            <a:pPr lvl="0">
              <a:buNone/>
            </a:pPr>
            <a:endParaRPr lang="ru-RU" sz="2400" dirty="0">
              <a:solidFill>
                <a:prstClr val="black"/>
              </a:solidFill>
            </a:endParaRPr>
          </a:p>
          <a:p>
            <a:pPr lvl="0">
              <a:buNone/>
            </a:pPr>
            <a:endParaRPr lang="ru-RU" sz="1800" i="1" dirty="0">
              <a:solidFill>
                <a:prstClr val="black"/>
              </a:solidFill>
            </a:endParaRPr>
          </a:p>
          <a:p>
            <a:pPr lvl="0" algn="just">
              <a:buNone/>
            </a:pPr>
            <a:r>
              <a:rPr lang="ru-RU" sz="1800" i="1" dirty="0">
                <a:solidFill>
                  <a:prstClr val="black"/>
                </a:solidFill>
              </a:rPr>
              <a:t>   </a:t>
            </a:r>
            <a:r>
              <a:rPr lang="ru-RU" sz="2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(Пока медведь поёт </a:t>
            </a:r>
            <a:r>
              <a:rPr lang="ru-RU" sz="20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песенку, ребёнок </a:t>
            </a:r>
            <a:r>
              <a:rPr lang="ru-RU" sz="2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подходит к Мишке. По окончании песенки – ребёнок убегает, медведь догоняет его.)</a:t>
            </a:r>
          </a:p>
          <a:p>
            <a:endParaRPr lang="ru-RU" dirty="0"/>
          </a:p>
        </p:txBody>
      </p:sp>
      <p:pic>
        <p:nvPicPr>
          <p:cNvPr id="4" name="Неизвестен - Мишка косолапый манит деток лапой игра_(audio-dragon.ru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732240" y="836712"/>
            <a:ext cx="609600" cy="6096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944216" y="44093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32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Музыкальная игра</a:t>
            </a:r>
          </a:p>
          <a:p>
            <a:pPr lvl="0" algn="ctr"/>
            <a:r>
              <a:rPr lang="ru-RU" sz="4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«Игра с мишкой»</a:t>
            </a:r>
            <a:endParaRPr lang="ru-RU" sz="40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844824"/>
            <a:ext cx="3032161" cy="3932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915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30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14423"/>
            <a:ext cx="8229600" cy="4500594"/>
          </a:xfrm>
        </p:spPr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31181" y="2643182"/>
            <a:ext cx="66816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Спасибо за внимание</a:t>
            </a:r>
            <a:endParaRPr lang="ru-RU" sz="5400" b="1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22601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100013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родители!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857365"/>
            <a:ext cx="7143800" cy="3571900"/>
          </a:xfrm>
        </p:spPr>
        <p:txBody>
          <a:bodyPr/>
          <a:lstStyle/>
          <a:p>
            <a:pPr algn="ctr">
              <a:buNone/>
            </a:pPr>
            <a:endParaRPr lang="ru-RU" sz="1800" b="1" dirty="0" smtClean="0"/>
          </a:p>
          <a:p>
            <a:pPr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деятельности с ребенком </a:t>
            </a:r>
          </a:p>
          <a:p>
            <a:pPr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сделайте, пожалуйста, фотографии. </a:t>
            </a:r>
          </a:p>
          <a:p>
            <a:pPr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Отправить фотографии можно в группу в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вайбер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или лично вашему воспитателю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272808" cy="171420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Давай послушаем песенку 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«День знаний»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3645024"/>
            <a:ext cx="6789440" cy="2509739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Понравилась тебе песенка? 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Какая она - весёлая или грустная?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чём поётся в песенке?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marina-basova-den-znani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72000" y="23488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422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64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Прочитайте стихотворение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293" y="1124744"/>
            <a:ext cx="3829414" cy="5416332"/>
          </a:xfrm>
        </p:spPr>
      </p:pic>
    </p:spTree>
    <p:extLst>
      <p:ext uri="{BB962C8B-B14F-4D97-AF65-F5344CB8AC3E}">
        <p14:creationId xmlns:p14="http://schemas.microsoft.com/office/powerpoint/2010/main" val="1493794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Посмотри, что ты видишь? </a:t>
            </a:r>
            <a:br>
              <a:rPr lang="ru-RU" sz="2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(пусть ребёнок расскажет, что он видит на картинке)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79" y="1392969"/>
            <a:ext cx="8197834" cy="5328592"/>
          </a:xfrm>
        </p:spPr>
      </p:pic>
    </p:spTree>
    <p:extLst>
      <p:ext uri="{BB962C8B-B14F-4D97-AF65-F5344CB8AC3E}">
        <p14:creationId xmlns:p14="http://schemas.microsoft.com/office/powerpoint/2010/main" val="3829759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413153"/>
          </a:xfrm>
        </p:spPr>
        <p:txBody>
          <a:bodyPr>
            <a:normAutofit/>
          </a:bodyPr>
          <a:lstStyle/>
          <a:p>
            <a:pPr marL="45720" lvl="0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</a:pPr>
            <a:r>
              <a:rPr lang="ru-RU" sz="2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А теперь давай потанцуем</a:t>
            </a:r>
            <a:r>
              <a:rPr lang="ru-RU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lang="ru-RU" sz="2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</a:t>
            </a:r>
            <a:r>
              <a:rPr lang="ru-RU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Танец утят</a:t>
            </a:r>
            <a:r>
              <a:rPr lang="ru-RU" sz="28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»</a:t>
            </a:r>
            <a:endParaRPr lang="ru-RU" sz="2800" dirty="0"/>
          </a:p>
        </p:txBody>
      </p:sp>
      <p:pic>
        <p:nvPicPr>
          <p:cNvPr id="4" name="tanec_malenkikh_utj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020271" y="737533"/>
            <a:ext cx="487363" cy="487363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23" b="2496"/>
          <a:stretch/>
        </p:blipFill>
        <p:spPr>
          <a:xfrm>
            <a:off x="1835696" y="1687791"/>
            <a:ext cx="5904656" cy="4608513"/>
          </a:xfrm>
        </p:spPr>
      </p:pic>
    </p:spTree>
    <p:extLst>
      <p:ext uri="{BB962C8B-B14F-4D97-AF65-F5344CB8AC3E}">
        <p14:creationId xmlns:p14="http://schemas.microsoft.com/office/powerpoint/2010/main" val="132564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64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7139136" cy="1456194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 мы с тобой танцевали, к нам пришли гости.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Отгадай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кто наш гость?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33 Зайчики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378224" y="1716842"/>
            <a:ext cx="609600" cy="609600"/>
          </a:xfrm>
          <a:prstGeom prst="rect">
            <a:avLst/>
          </a:prstGeom>
        </p:spPr>
      </p:pic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57200" y="2996952"/>
            <a:ext cx="8229600" cy="386104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Давай послушаем музыку ещё раз и попрыгаем, как зайчики.                       </a:t>
            </a:r>
          </a:p>
          <a:p>
            <a:pPr marL="0" indent="0">
              <a:buNone/>
            </a:pP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marL="0" indent="0">
              <a:buNone/>
            </a:pP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кто наш следующий гость? </a:t>
            </a:r>
            <a:endParaRPr lang="ru-RU" sz="3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3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</a:p>
          <a:p>
            <a:pPr marL="0" indent="0">
              <a:buNone/>
            </a:pP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Давай 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послушаем музыку ещё 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</a:t>
            </a:r>
          </a:p>
          <a:p>
            <a:pPr marL="0" indent="0">
              <a:buNone/>
            </a:pP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и покажем, 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ходят медведи.                       </a:t>
            </a:r>
            <a:endParaRPr lang="ru-RU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endParaRPr lang="ru-RU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5" t="25034" r="16412" b="13334"/>
          <a:stretch/>
        </p:blipFill>
        <p:spPr>
          <a:xfrm>
            <a:off x="5076056" y="981098"/>
            <a:ext cx="3312368" cy="221500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41"/>
          <a:stretch/>
        </p:blipFill>
        <p:spPr>
          <a:xfrm>
            <a:off x="6297404" y="3772337"/>
            <a:ext cx="2091020" cy="2664296"/>
          </a:xfrm>
          <a:prstGeom prst="rect">
            <a:avLst/>
          </a:prstGeom>
        </p:spPr>
      </p:pic>
      <p:pic>
        <p:nvPicPr>
          <p:cNvPr id="11" name="07 Мишка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851920" y="449488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464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66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392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сейчас пришло время поиграть!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417638"/>
            <a:ext cx="7355160" cy="4708525"/>
          </a:xfrm>
        </p:spPr>
        <p:txBody>
          <a:bodyPr>
            <a:norm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ru-RU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Музыкальная игра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sz="40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«Зайцы и медведь»</a:t>
            </a:r>
            <a:endParaRPr lang="ru-RU" sz="40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endParaRPr lang="ru-RU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 – зайчики прыгают по полянке. Медведь спит.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 – зайчики присели и спрятались за ладошками. Медведь ходит и смотрит: а не пошевелился ли кто из зайчиков? Кто пошевелился, того медведь забирает к себе в берлогу.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Ты можешь пригласить на игру своих друзей.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04 Зайцы и медведь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77813" y="270892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003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71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7643192" cy="5433467"/>
          </a:xfrm>
        </p:spPr>
        <p:txBody>
          <a:bodyPr/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ru-R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родители!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     Во время игровой деятельности роль медведя  может сыграть  ребенок, или игрушка, или любой член семьи.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780928"/>
            <a:ext cx="3878442" cy="387844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4" r="6450" b="2032"/>
          <a:stretch/>
        </p:blipFill>
        <p:spPr>
          <a:xfrm>
            <a:off x="1835696" y="3409429"/>
            <a:ext cx="2592288" cy="2865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6293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1534</TotalTime>
  <Words>249</Words>
  <Application>Microsoft Office PowerPoint</Application>
  <PresentationFormat>Экран (4:3)</PresentationFormat>
  <Paragraphs>45</Paragraphs>
  <Slides>11</Slides>
  <Notes>0</Notes>
  <HiddenSlides>0</HiddenSlides>
  <MMClips>6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Тема Office</vt:lpstr>
      <vt:lpstr>  МБДОУ д/с № 5»Родничок»  комбинированного вида с. Сарыг-Сеп
Дистанционное обучение  1 неделя  (со 2 по 8 сентября 2024 г.) Подготовительная к школе группа  (6 - 7 лет)  Тема: «День Знаний»</vt:lpstr>
      <vt:lpstr>Уважаемые родители! </vt:lpstr>
      <vt:lpstr>Давай послушаем песенку  «День знаний»</vt:lpstr>
      <vt:lpstr>Прочитайте стихотворение</vt:lpstr>
      <vt:lpstr>Посмотри, что ты видишь?  (пусть ребёнок расскажет, что он видит на картинке)</vt:lpstr>
      <vt:lpstr> А теперь давай потанцуем.  «Танец утят»</vt:lpstr>
      <vt:lpstr>Пока мы с тобой танцевали, к нам пришли гости.  Отгадай, кто наш гость? </vt:lpstr>
      <vt:lpstr>А сейчас пришло время поиграть!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д/с № 5»Родничок» комбинированного вида с.Сарыг-Сеп   Тема: «Название проекта»</dc:title>
  <dc:creator>Ирина</dc:creator>
  <cp:lastModifiedBy>asus</cp:lastModifiedBy>
  <cp:revision>95</cp:revision>
  <dcterms:created xsi:type="dcterms:W3CDTF">2017-09-25T05:51:55Z</dcterms:created>
  <dcterms:modified xsi:type="dcterms:W3CDTF">2024-09-06T09:42:21Z</dcterms:modified>
</cp:coreProperties>
</file>