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5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6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8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7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3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06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9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08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6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5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2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2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12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5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8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6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CF93E2-731A-48B2-9877-8984F7847F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80AF85-9292-414F-98E2-9660119BE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5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0279" y="1815121"/>
            <a:ext cx="6815669" cy="1515533"/>
          </a:xfr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txBody>
          <a:bodyPr/>
          <a:lstStyle/>
          <a:p>
            <a:r>
              <a:rPr lang="ru-RU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Презентация на тему «Игрушки».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399" y="4125433"/>
            <a:ext cx="7177549" cy="1132366"/>
          </a:xfr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Ясельная группа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Салчак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А.М.,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Арапчаа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№5 «Родничок»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33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09" y="606056"/>
            <a:ext cx="4316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огромный, косолапый, Бурый, сильный и мохнатый. И зимой его не встретить, Ведь в берлоге спят... 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31" y="404036"/>
            <a:ext cx="5812336" cy="62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4" y="209993"/>
            <a:ext cx="9696892" cy="6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9" y="159488"/>
            <a:ext cx="9951336" cy="6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ФИЗМИНУТКА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9" y="2636874"/>
            <a:ext cx="5296834" cy="3179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45348" y="1828800"/>
            <a:ext cx="4708451" cy="465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потопаем, как мишка: топ-топ-топ-топ!</a:t>
            </a:r>
            <a:endParaRPr lang="ru-RU" sz="32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похлопаем, как мишка: хлоп-хлоп-хлоп-хлоп!</a:t>
            </a:r>
            <a:endParaRPr lang="ru-RU" sz="32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Лапы вверх, мы поднимаем, на другие приседаем.</a:t>
            </a:r>
            <a:endParaRPr lang="ru-RU" sz="32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1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7355"/>
            <a:ext cx="10515600" cy="1935125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6" y="2632480"/>
            <a:ext cx="6028661" cy="35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ЗАГАДКИ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02" y="1027906"/>
            <a:ext cx="6847367" cy="53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9824" y="308344"/>
            <a:ext cx="7751134" cy="275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YS Text"/>
              </a:rPr>
              <a:t>Друг другу улыбаются, Одна в другую ставятся, Деревянные, как ложки! Знаешь, кто это? (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YS Text"/>
              </a:rPr>
              <a:t>Матрешки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YS Text"/>
              </a:rPr>
              <a:t>).</a:t>
            </a:r>
          </a:p>
          <a:p>
            <a:endParaRPr lang="ru-RU" sz="2800" dirty="0">
              <a:solidFill>
                <a:srgbClr val="333333"/>
              </a:solidFill>
              <a:latin typeface="YS Text"/>
            </a:endParaRPr>
          </a:p>
          <a:p>
            <a:r>
              <a:rPr lang="ru-RU" sz="2800" b="0" i="0" dirty="0">
                <a:solidFill>
                  <a:srgbClr val="333333"/>
                </a:solidFill>
                <a:effectLst/>
                <a:latin typeface="YS Text"/>
              </a:rPr>
              <a:t> Какую игрушку Сначала пополам ломают, А потом в нее играют? (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YS Text"/>
              </a:rPr>
              <a:t>Матрешка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YS Text"/>
              </a:rPr>
              <a:t>).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09" y="680939"/>
            <a:ext cx="2822723" cy="5313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51" y="3327992"/>
            <a:ext cx="7035620" cy="33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МАШИНА У братишки есть их много:  Легковая, грузовая и специальная такая.  В этой открываю дверцу  В эту грузиться песок…  Мы с братишкой, если честно  В них играем весь денёк.  С чем же так играю я, подскажите-ка, друзья? "/>
          <p:cNvSpPr>
            <a:spLocks noChangeAspect="1" noChangeArrowheads="1"/>
          </p:cNvSpPr>
          <p:nvPr/>
        </p:nvSpPr>
        <p:spPr bwMode="auto">
          <a:xfrm>
            <a:off x="155575" y="-2925763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75" y="276447"/>
            <a:ext cx="5808657" cy="6360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276446"/>
            <a:ext cx="5369441" cy="63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8864" y="499730"/>
            <a:ext cx="55076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YS Text"/>
              </a:rPr>
              <a:t>Ребятам весело со мной: На ножке я кручусь одной, Пока верчусь, Я не тужу, Кружу — жужжу, Жужжу — кружу.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" y="2315612"/>
            <a:ext cx="4587185" cy="4195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6880" y="2315612"/>
            <a:ext cx="5007937" cy="44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8958" y="648885"/>
            <a:ext cx="34484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Open Sans"/>
              </a:rPr>
              <a:t>Любит наряжаться свечка 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Open Sans"/>
              </a:rPr>
              <a:t>В разноцветные колечки. 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Open Sans"/>
              </a:rPr>
              <a:t>Надевай скорее, ну же: 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Open Sans"/>
              </a:rPr>
              <a:t>Снизу - шире, сверху - уже.</a:t>
            </a:r>
            <a:br>
              <a:rPr lang="ru-RU" sz="2400" dirty="0"/>
            </a:br>
            <a:r>
              <a:rPr lang="ru-RU" sz="2400" b="0" i="1" dirty="0">
                <a:solidFill>
                  <a:srgbClr val="000000"/>
                </a:solidFill>
                <a:effectLst/>
                <a:latin typeface="Open Sans"/>
              </a:rPr>
              <a:t>(пирамидка)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93403"/>
            <a:ext cx="6241313" cy="62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7" y="265812"/>
            <a:ext cx="6501351" cy="63193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97972" y="1977656"/>
            <a:ext cx="39872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YS Text"/>
              </a:rPr>
              <a:t>Строю дом из кирпичей, Он пока еще ничей. Вот кирпичик к кирпичу – Строю все, что захочу! Не нравится – ломаю И снова начинаю. (Кубики.)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65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9" y="167298"/>
            <a:ext cx="10398642" cy="65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019" y="212652"/>
            <a:ext cx="56671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Круглый, скачет, как зайчик, Это прекрасный, ребятушки, ... </a:t>
            </a:r>
            <a:r>
              <a:rPr lang="ru-RU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Мячик</a:t>
            </a:r>
            <a:r>
              <a:rPr lang="ru-RU" sz="32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 футбол постоянно играют, Голы им друг другу они забивают. </a:t>
            </a:r>
            <a:r>
              <a:rPr lang="ru-RU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ru-RU" sz="32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37" y="212652"/>
            <a:ext cx="3751521" cy="3751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2906487"/>
            <a:ext cx="3519376" cy="37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9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Натуральные материалы</Template>
  <TotalTime>166</TotalTime>
  <Words>236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Garamond</vt:lpstr>
      <vt:lpstr>Lucida Sans Unicode</vt:lpstr>
      <vt:lpstr>Open Sans</vt:lpstr>
      <vt:lpstr>Times New Roman</vt:lpstr>
      <vt:lpstr>YS Text</vt:lpstr>
      <vt:lpstr>Натуральные материалы</vt:lpstr>
      <vt:lpstr>Презентация на тему «Игрушки».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МОЛОДЦЫ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«Игрушки».</dc:title>
  <dc:creator>Александр</dc:creator>
  <cp:lastModifiedBy>USER</cp:lastModifiedBy>
  <cp:revision>14</cp:revision>
  <dcterms:created xsi:type="dcterms:W3CDTF">2021-11-13T15:24:49Z</dcterms:created>
  <dcterms:modified xsi:type="dcterms:W3CDTF">2024-09-06T09:03:42Z</dcterms:modified>
</cp:coreProperties>
</file>