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642942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 комбинированного вида с. Сарыг-Сеп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 Республика Тыва </a:t>
            </a:r>
            <a: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929090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неделя (9 – 15 сентября 2024г.)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Физическая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культура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629424" cy="39243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428868"/>
            <a:ext cx="65008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пожалуйста, фотографии. </a:t>
            </a:r>
          </a:p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00166" y="1785926"/>
            <a:ext cx="535783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и бег на носочках «Мыши»</a:t>
            </a:r>
            <a:b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181818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«Покажи ладошки»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Исходное положение: стоя ноги на ширине стопы,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руки опушены.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1- поднять руки вперед, сказать «вот»,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2- вернуться в и.п. Делать – 5раз.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«Покажи колени».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И.п.: стоя ноги на ширине плеч, руки на поясе.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1.- наклониться вперед и положить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ладони на колени, сказать «вот»,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2357430"/>
            <a:ext cx="50720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«Маленькие и большие».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И.п.: стоя ноги на ширине стопы, руки за спиной.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–присесть, обхватить колени руками, голову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опустить.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«Мячики».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Прыжки на двух ногах, на месте в чередовании с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ходьбой на месте.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500306"/>
            <a:ext cx="5343540" cy="2928958"/>
          </a:xfrm>
        </p:spPr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Игровое упражнение «Поймай комара»</a:t>
            </a:r>
            <a:endParaRPr lang="ru-RU" sz="3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Мама берёт палку  длиной 1 – 1,5 м и привязывает к нему комара, сделанного из бумаги, затем кружит его над головой ребёнка, он подпрыгивает и старается поймать его обеими руками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2357430"/>
            <a:ext cx="5072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143</Words>
  <PresentationFormat>Экран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МБДОУ д/с №5 «Родничок» комбинированного вида с. Сарыг-Сеп  Каа-Хемского района Республика Тыва 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комбинированного вида с. Сарыг-Сеп  Каа-Хемского района Республика Тыва  </dc:title>
  <dc:creator>ДОУ №5</dc:creator>
  <cp:lastModifiedBy>Пользователь Windows</cp:lastModifiedBy>
  <cp:revision>5</cp:revision>
  <dcterms:created xsi:type="dcterms:W3CDTF">2024-01-25T16:10:11Z</dcterms:created>
  <dcterms:modified xsi:type="dcterms:W3CDTF">2024-09-04T13:17:06Z</dcterms:modified>
</cp:coreProperties>
</file>