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4" r:id="rId3"/>
    <p:sldId id="285" r:id="rId4"/>
    <p:sldId id="277" r:id="rId5"/>
    <p:sldId id="281" r:id="rId6"/>
    <p:sldId id="283" r:id="rId7"/>
    <p:sldId id="275" r:id="rId8"/>
    <p:sldId id="263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172" autoAdjust="0"/>
  </p:normalViewPr>
  <p:slideViewPr>
    <p:cSldViewPr>
      <p:cViewPr varScale="1">
        <p:scale>
          <a:sx n="66" d="100"/>
          <a:sy n="66" d="100"/>
        </p:scale>
        <p:origin x="-150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09.09.2024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09.09.2024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4.wma"/><Relationship Id="rId7" Type="http://schemas.openxmlformats.org/officeDocument/2006/relationships/image" Target="../media/image1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wma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microsoft.com/office/2007/relationships/media" Target="../media/media6.wm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6" Type="http://schemas.openxmlformats.org/officeDocument/2006/relationships/audio" Target="../media/media7.mp3"/><Relationship Id="rId5" Type="http://schemas.microsoft.com/office/2007/relationships/media" Target="../media/media7.mp3"/><Relationship Id="rId10" Type="http://schemas.openxmlformats.org/officeDocument/2006/relationships/image" Target="../media/image13.jpg"/><Relationship Id="rId4" Type="http://schemas.openxmlformats.org/officeDocument/2006/relationships/audio" Target="../media/media6.wma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94883"/>
            <a:ext cx="8002274" cy="599083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70552" y="1556792"/>
            <a:ext cx="7815290" cy="4025439"/>
          </a:xfrm>
        </p:spPr>
        <p:txBody>
          <a:bodyPr>
            <a:normAutofit/>
          </a:bodyPr>
          <a:lstStyle/>
          <a:p>
            <a:r>
              <a:rPr lang="ru-RU" sz="1800" spc="-1" dirty="0" smtClean="0">
                <a:uFill>
                  <a:solidFill>
                    <a:srgbClr val="FFFFFF"/>
                  </a:solidFill>
                </a:uFill>
              </a:rPr>
              <a:t/>
            </a:r>
            <a:br>
              <a:rPr lang="ru-RU" sz="1800" spc="-1" dirty="0" smtClean="0">
                <a:uFill>
                  <a:solidFill>
                    <a:srgbClr val="FFFFFF"/>
                  </a:solidFill>
                </a:uFill>
              </a:rPr>
            </a:br>
            <a:r>
              <a:rPr lang="ru-RU" sz="1800" spc="-1" dirty="0" smtClean="0">
                <a:uFill>
                  <a:solidFill>
                    <a:srgbClr val="FFFFFF"/>
                  </a:solidFill>
                </a:uFill>
              </a:rPr>
              <a:t> МБДОУ д/с № 5»Родничок» </a:t>
            </a:r>
            <a:br>
              <a:rPr lang="ru-RU" sz="1800" spc="-1" dirty="0" smtClean="0">
                <a:uFill>
                  <a:solidFill>
                    <a:srgbClr val="FFFFFF"/>
                  </a:solidFill>
                </a:uFill>
              </a:rPr>
            </a:br>
            <a:r>
              <a:rPr lang="ru-RU" sz="1800" spc="-1" dirty="0" smtClean="0">
                <a:uFill>
                  <a:solidFill>
                    <a:srgbClr val="FFFFFF"/>
                  </a:solidFill>
                </a:uFill>
              </a:rPr>
              <a:t>комбинированного вида с. Сарыг-Сеп</a:t>
            </a:r>
            <a:br>
              <a:rPr lang="ru-RU" sz="1800" spc="-1" dirty="0" smtClean="0">
                <a:uFill>
                  <a:solidFill>
                    <a:srgbClr val="FFFFFF"/>
                  </a:solidFill>
                </a:uFill>
              </a:rPr>
            </a:br>
            <a:r>
              <a:rPr lang="ru-RU" sz="1800" spc="-1" dirty="0">
                <a:uFill>
                  <a:solidFill>
                    <a:srgbClr val="FFFFFF"/>
                  </a:solidFill>
                </a:uFill>
              </a:rPr>
              <a:t/>
            </a:r>
            <a:br>
              <a:rPr lang="ru-RU" sz="1800" spc="-1" dirty="0">
                <a:uFill>
                  <a:solidFill>
                    <a:srgbClr val="FFFFFF"/>
                  </a:solidFill>
                </a:uFill>
              </a:rPr>
            </a:br>
            <a:r>
              <a:rPr lang="ru-RU" sz="1800" spc="-1" dirty="0" smtClean="0">
                <a:uFill>
                  <a:solidFill>
                    <a:srgbClr val="FFFFFF"/>
                  </a:solidFill>
                </a:uFill>
              </a:rPr>
              <a:t/>
            </a:r>
            <a:br>
              <a:rPr lang="ru-RU" sz="1800" spc="-1" dirty="0" smtClean="0">
                <a:uFill>
                  <a:solidFill>
                    <a:srgbClr val="FFFFFF"/>
                  </a:solidFill>
                </a:uFill>
              </a:rPr>
            </a:br>
            <a:r>
              <a:rPr lang="ru-RU" sz="2400" b="1" spc="-1" dirty="0" smtClean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</a:rPr>
              <a:t>Дистанционное обучение </a:t>
            </a:r>
            <a:br>
              <a:rPr lang="ru-RU" sz="2400" b="1" spc="-1" dirty="0" smtClean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</a:rPr>
            </a:br>
            <a:r>
              <a:rPr lang="ru-RU" sz="2700" spc="-1" dirty="0" smtClean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</a:rPr>
              <a:t>1 неделя  (с 02 по 06 сентября 2024 г.)</a:t>
            </a:r>
            <a:br>
              <a:rPr lang="ru-RU" sz="2700" spc="-1" dirty="0" smtClean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</a:rPr>
            </a:br>
            <a:r>
              <a:rPr lang="en-US" sz="3100" b="1" spc="-1" dirty="0" smtClean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</a:rPr>
              <a:t>II </a:t>
            </a:r>
            <a:r>
              <a:rPr lang="ru-RU" sz="3100" b="1" spc="-1" dirty="0" smtClean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</a:rPr>
              <a:t>младшая группа (3 - 4 лет)</a:t>
            </a:r>
            <a:br>
              <a:rPr lang="ru-RU" sz="3100" b="1" spc="-1" dirty="0" smtClean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</a:rPr>
            </a:br>
            <a:r>
              <a:rPr lang="ru-RU" sz="3100" b="1" spc="-1" dirty="0" smtClean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ru-RU" sz="3100" dirty="0" smtClean="0">
                <a:solidFill>
                  <a:srgbClr val="002060"/>
                </a:solidFill>
              </a:rPr>
              <a:t/>
            </a:r>
            <a:br>
              <a:rPr lang="ru-RU" sz="3100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 </a:t>
            </a:r>
            <a:endParaRPr lang="ru-RU" sz="8000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51620" y="5589240"/>
            <a:ext cx="7534222" cy="769640"/>
          </a:xfrm>
        </p:spPr>
        <p:txBody>
          <a:bodyPr>
            <a:normAutofit fontScale="25000" lnSpcReduction="20000"/>
          </a:bodyPr>
          <a:lstStyle/>
          <a:p>
            <a:pPr algn="r"/>
            <a:r>
              <a:rPr lang="ru-RU" sz="11200" spc="-1" dirty="0" smtClean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</a:rPr>
              <a:t>     </a:t>
            </a:r>
            <a:r>
              <a:rPr lang="ru-RU" sz="7200" spc="-1" dirty="0" smtClean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</a:rPr>
              <a:t>Выполнил: </a:t>
            </a:r>
          </a:p>
          <a:p>
            <a:pPr algn="r"/>
            <a:r>
              <a:rPr lang="ru-RU" sz="7200" spc="-1" dirty="0" smtClean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</a:rPr>
              <a:t>музыкальный руководитель </a:t>
            </a:r>
          </a:p>
          <a:p>
            <a:pPr algn="r"/>
            <a:r>
              <a:rPr lang="ru-RU" sz="7200" spc="-1" dirty="0" smtClean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</a:rPr>
              <a:t>Салчак М.С.</a:t>
            </a:r>
            <a:endParaRPr lang="ru-RU" sz="7200" spc="-1" dirty="0" smtClean="0">
              <a:solidFill>
                <a:schemeClr val="tx1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r"/>
            <a:endParaRPr lang="ru-RU" sz="9600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43218" y="4365104"/>
            <a:ext cx="7056784" cy="11387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Тема: </a:t>
            </a:r>
          </a:p>
          <a:p>
            <a:pPr algn="ctr"/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</a:t>
            </a:r>
            <a:r>
              <a:rPr lang="ru-RU" sz="40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Кто в теремочке живет</a:t>
            </a:r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»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794816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30" t="-110" r="14633" b="110"/>
          <a:stretch/>
        </p:blipFill>
        <p:spPr>
          <a:xfrm>
            <a:off x="-324543" y="1"/>
            <a:ext cx="9468544" cy="6857999"/>
          </a:xfrm>
          <a:prstGeom prst="rect">
            <a:avLst/>
          </a:prstGeom>
        </p:spPr>
      </p:pic>
      <p:pic>
        <p:nvPicPr>
          <p:cNvPr id="8" name="В. Алференко - Марш _На зарядку_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8318" y="1556792"/>
            <a:ext cx="487363" cy="4873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C0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1506532" y="332656"/>
            <a:ext cx="61912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Ходьба под музыку</a:t>
            </a: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362708" y="2348880"/>
            <a:ext cx="640871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 smtClean="0"/>
              <a:t>Марш</a:t>
            </a:r>
            <a:r>
              <a:rPr lang="ru-RU" sz="2400" i="1" dirty="0"/>
              <a:t>. Ребёнок передвигается по комнате маршем в заданном родителем направлении (прямо, направо, налево), остановиться вместе с окончанием музыки.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2" b="36932"/>
          <a:stretch/>
        </p:blipFill>
        <p:spPr>
          <a:xfrm>
            <a:off x="2267744" y="4167088"/>
            <a:ext cx="3729912" cy="2559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041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3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671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pic>
        <p:nvPicPr>
          <p:cNvPr id="4" name="4 Музыка для бега. ДОУ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8317" y="1412776"/>
            <a:ext cx="487363" cy="48736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C000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2667733" y="332656"/>
            <a:ext cx="35092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Лёгкий бег</a:t>
            </a: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71600" y="1988840"/>
            <a:ext cx="784887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Ой-ой-ой, мы, кажется, опаздываем! Побежали</a:t>
            </a:r>
            <a:r>
              <a:rPr lang="ru-RU" sz="2400" b="1" dirty="0" smtClean="0"/>
              <a:t>!</a:t>
            </a:r>
          </a:p>
          <a:p>
            <a:r>
              <a:rPr lang="ru-RU" sz="2400" b="1" i="1" dirty="0" smtClean="0"/>
              <a:t> </a:t>
            </a:r>
            <a:r>
              <a:rPr lang="ru-RU" sz="2400" i="1" dirty="0" smtClean="0"/>
              <a:t>Бег</a:t>
            </a:r>
            <a:r>
              <a:rPr lang="ru-RU" sz="2400" i="1" dirty="0"/>
              <a:t>. Ребёнок передвигается по комнате лёгким бегом на носочках, в заданном родителем направлении (руки у мальчиков на поясе, у девочек – на юбочке). Остановиться вместе с окончанием музыки. 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4" t="20268" r="13897" b="15089"/>
          <a:stretch/>
        </p:blipFill>
        <p:spPr>
          <a:xfrm>
            <a:off x="2123728" y="3999840"/>
            <a:ext cx="4325257" cy="262708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894583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3528" y="305068"/>
            <a:ext cx="4572000" cy="624786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sz="2000" b="1" dirty="0"/>
              <a:t>Посмотрите, стоит в поле теремок, он не низок, не высок. </a:t>
            </a:r>
            <a:endParaRPr lang="ru-RU" sz="2000" b="1" dirty="0" smtClean="0"/>
          </a:p>
          <a:p>
            <a:r>
              <a:rPr lang="ru-RU" sz="2000" b="1" dirty="0" smtClean="0"/>
              <a:t>Кто </a:t>
            </a:r>
            <a:r>
              <a:rPr lang="ru-RU" sz="2000" b="1" dirty="0"/>
              <a:t>же там живёт? Не знаете?  Давайте постучим: «Тук, тук, тук. Туки-туки, тук, тук, тук». </a:t>
            </a:r>
            <a:r>
              <a:rPr lang="ru-RU" sz="2000" i="1" dirty="0"/>
              <a:t>Произнести слова, одновременно постучать в заданном ритме. </a:t>
            </a:r>
          </a:p>
          <a:p>
            <a:r>
              <a:rPr lang="ru-RU" sz="2000" b="1" dirty="0"/>
              <a:t>Никто не открывает. Давайте спросим: «Кто, кто в теремочке живёт, кто, кто в невысоком живёт?». </a:t>
            </a:r>
            <a:r>
              <a:rPr lang="ru-RU" sz="2000" i="1" dirty="0"/>
              <a:t>Повторить с ребёнком вместе.</a:t>
            </a:r>
          </a:p>
          <a:p>
            <a:r>
              <a:rPr lang="ru-RU" sz="2000" b="1" dirty="0" smtClean="0"/>
              <a:t>Кто </a:t>
            </a:r>
            <a:r>
              <a:rPr lang="ru-RU" sz="2000" b="1" dirty="0"/>
              <a:t>же там живёт? Не знаете?  Давайте постучим: «Тук, тук, тук. Туки-туки, тук, тук, тук». </a:t>
            </a:r>
            <a:r>
              <a:rPr lang="ru-RU" sz="2000" i="1" dirty="0"/>
              <a:t>Произнести слова, одновременно постучать в заданном ритме. </a:t>
            </a:r>
          </a:p>
          <a:p>
            <a:r>
              <a:rPr lang="ru-RU" sz="2000" b="1" dirty="0"/>
              <a:t>Никто не открывает. Давайте спросим: «Кто, кто в теремочке живёт, кто, кто в невысоком живёт?».</a:t>
            </a:r>
            <a:r>
              <a:rPr lang="ru-RU" sz="2000" dirty="0"/>
              <a:t> Повторить с ребёнком вместе.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118" y="1167722"/>
            <a:ext cx="4801572" cy="4205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49389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764"/>
          <a:stretch/>
        </p:blipFill>
        <p:spPr>
          <a:xfrm>
            <a:off x="9150" y="-27384"/>
            <a:ext cx="9144001" cy="688538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800695"/>
          </a:xfrm>
        </p:spPr>
        <p:txBody>
          <a:bodyPr>
            <a:normAutofit fontScale="90000"/>
          </a:bodyPr>
          <a:lstStyle/>
          <a:p>
            <a:pPr algn="l"/>
            <a:r>
              <a:rPr lang="ru-RU" sz="3600" b="1" dirty="0" smtClean="0"/>
              <a:t>                          </a:t>
            </a: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/>
              <a:t/>
            </a:r>
            <a:br>
              <a:rPr lang="ru-RU" sz="2700" dirty="0"/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/>
              <a:t/>
            </a:r>
            <a:br>
              <a:rPr lang="ru-RU" sz="2700" dirty="0"/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/>
              <a:t/>
            </a:r>
            <a:br>
              <a:rPr lang="ru-RU" sz="2700" dirty="0"/>
            </a:br>
            <a:r>
              <a:rPr lang="ru-RU" sz="2700" dirty="0" smtClean="0"/>
              <a:t/>
            </a:r>
            <a:br>
              <a:rPr lang="ru-RU" sz="2700" dirty="0" smtClean="0"/>
            </a:br>
            <a:endParaRPr lang="ru-RU" sz="2700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466350" y="243880"/>
            <a:ext cx="8229600" cy="110549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/>
              <a:t>А вот кто в теремочке живёт, посмотрите</a:t>
            </a:r>
            <a:r>
              <a:rPr lang="ru-RU" sz="2400" b="1" dirty="0" smtClean="0"/>
              <a:t>.</a:t>
            </a:r>
          </a:p>
          <a:p>
            <a:r>
              <a:rPr lang="ru-RU" sz="2000" i="1" dirty="0" smtClean="0"/>
              <a:t>Рассмотрите </a:t>
            </a:r>
            <a:r>
              <a:rPr lang="ru-RU" sz="2000" i="1" dirty="0"/>
              <a:t>картинку, пусть ребёнок назовёт жителей теремка, поздоровается и познакомится с ними. 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9565" y="1484785"/>
            <a:ext cx="4592875" cy="409342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11560" y="1484784"/>
            <a:ext cx="2805495" cy="409342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b="1" dirty="0"/>
              <a:t>Вышла курочка гулять </a:t>
            </a:r>
          </a:p>
          <a:p>
            <a:r>
              <a:rPr lang="ru-RU" sz="2000" b="1" dirty="0"/>
              <a:t>Свежей травки пощипать </a:t>
            </a:r>
          </a:p>
          <a:p>
            <a:r>
              <a:rPr lang="ru-RU" sz="2000" b="1" dirty="0"/>
              <a:t>А за ней ребятки </a:t>
            </a:r>
          </a:p>
          <a:p>
            <a:r>
              <a:rPr lang="ru-RU" sz="2000" b="1" dirty="0"/>
              <a:t>Желтые цыплятки </a:t>
            </a:r>
          </a:p>
          <a:p>
            <a:r>
              <a:rPr lang="ru-RU" sz="2000" b="1" dirty="0"/>
              <a:t>Ко </a:t>
            </a:r>
            <a:r>
              <a:rPr lang="ru-RU" sz="2000" b="1" dirty="0" err="1"/>
              <a:t>ко</a:t>
            </a:r>
            <a:r>
              <a:rPr lang="ru-RU" sz="2000" b="1" dirty="0"/>
              <a:t> </a:t>
            </a:r>
            <a:r>
              <a:rPr lang="ru-RU" sz="2000" b="1" dirty="0" err="1"/>
              <a:t>ко</a:t>
            </a:r>
            <a:r>
              <a:rPr lang="ru-RU" sz="2000" b="1" dirty="0"/>
              <a:t> </a:t>
            </a:r>
            <a:r>
              <a:rPr lang="ru-RU" sz="2000" b="1" dirty="0" err="1"/>
              <a:t>ко</a:t>
            </a:r>
            <a:r>
              <a:rPr lang="ru-RU" sz="2000" b="1" dirty="0"/>
              <a:t> </a:t>
            </a:r>
            <a:r>
              <a:rPr lang="ru-RU" sz="2000" b="1" dirty="0" err="1"/>
              <a:t>ко</a:t>
            </a:r>
            <a:r>
              <a:rPr lang="ru-RU" sz="2000" b="1" dirty="0"/>
              <a:t> </a:t>
            </a:r>
            <a:r>
              <a:rPr lang="ru-RU" sz="2000" b="1" dirty="0" err="1"/>
              <a:t>ко</a:t>
            </a:r>
            <a:r>
              <a:rPr lang="ru-RU" sz="2000" b="1" dirty="0"/>
              <a:t> </a:t>
            </a:r>
            <a:r>
              <a:rPr lang="ru-RU" sz="2000" b="1" dirty="0" err="1"/>
              <a:t>ко</a:t>
            </a:r>
            <a:r>
              <a:rPr lang="ru-RU" sz="2000" b="1" dirty="0"/>
              <a:t> </a:t>
            </a:r>
          </a:p>
          <a:p>
            <a:r>
              <a:rPr lang="ru-RU" sz="2000" b="1" dirty="0"/>
              <a:t>Не ходите далеко </a:t>
            </a:r>
          </a:p>
          <a:p>
            <a:r>
              <a:rPr lang="ru-RU" sz="2000" b="1" dirty="0"/>
              <a:t>Лапками гребите </a:t>
            </a:r>
          </a:p>
          <a:p>
            <a:r>
              <a:rPr lang="ru-RU" sz="2000" b="1" dirty="0"/>
              <a:t>Зернышки ищите </a:t>
            </a:r>
          </a:p>
          <a:p>
            <a:r>
              <a:rPr lang="ru-RU" sz="2000" b="1" dirty="0"/>
              <a:t>Съели толстого жука </a:t>
            </a:r>
          </a:p>
          <a:p>
            <a:r>
              <a:rPr lang="ru-RU" sz="2000" b="1" dirty="0"/>
              <a:t>Дождевого червячка </a:t>
            </a:r>
          </a:p>
          <a:p>
            <a:r>
              <a:rPr lang="ru-RU" sz="2000" b="1" dirty="0"/>
              <a:t>Выпили водицы </a:t>
            </a:r>
          </a:p>
          <a:p>
            <a:r>
              <a:rPr lang="ru-RU" sz="2000" b="1" dirty="0"/>
              <a:t>Полное корытце </a:t>
            </a:r>
          </a:p>
        </p:txBody>
      </p:sp>
      <p:pic>
        <p:nvPicPr>
          <p:cNvPr id="5" name="Ладушки - Вышла курочка гулять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biLevel thresh="75000"/>
          </a:blip>
          <a:stretch>
            <a:fillRect/>
          </a:stretch>
        </p:blipFill>
        <p:spPr>
          <a:xfrm>
            <a:off x="1835696" y="5805264"/>
            <a:ext cx="609600" cy="6096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Детская песня - Вышла курочка гулять (Курочка Ряба Домашние птицы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>
            <a:biLevel thresh="75000"/>
          </a:blip>
          <a:stretch>
            <a:fillRect/>
          </a:stretch>
        </p:blipFill>
        <p:spPr>
          <a:xfrm>
            <a:off x="5931202" y="5805264"/>
            <a:ext cx="609600" cy="6096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07994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85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77" y="0"/>
            <a:ext cx="9153577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640259"/>
            <a:ext cx="4459707" cy="4804966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sz="2400" dirty="0" smtClean="0">
                <a:latin typeface="times new roman" panose="02020603050405020304" pitchFamily="18" charset="0"/>
              </a:rPr>
              <a:t>     </a:t>
            </a:r>
            <a:r>
              <a:rPr lang="ru-RU" sz="2200" b="1" dirty="0">
                <a:latin typeface="times new roman" panose="02020603050405020304" pitchFamily="18" charset="0"/>
              </a:rPr>
              <a:t>Посмотрите ещё раз на картинку, и курочка есть, и цыплятки, а  петушка - нет. Ушёл петушок зёрнышки для цыпляток искать. Цыплятки очень скучают без своего папы. Повеселите их весёлым танцем. </a:t>
            </a:r>
            <a:r>
              <a:rPr lang="ru-RU" sz="2200" dirty="0" smtClean="0">
                <a:latin typeface="times new roman" panose="02020603050405020304" pitchFamily="18" charset="0"/>
              </a:rPr>
              <a:t>– Музыка «</a:t>
            </a:r>
            <a:r>
              <a:rPr lang="ru-RU" sz="2200" b="1" dirty="0" smtClean="0">
                <a:latin typeface="times new roman" panose="02020603050405020304" pitchFamily="18" charset="0"/>
              </a:rPr>
              <a:t>Кто </a:t>
            </a:r>
            <a:r>
              <a:rPr lang="ru-RU" sz="2200" b="1" dirty="0">
                <a:latin typeface="times new roman" panose="02020603050405020304" pitchFamily="18" charset="0"/>
              </a:rPr>
              <a:t>как </a:t>
            </a:r>
            <a:r>
              <a:rPr lang="ru-RU" sz="2200" b="1" dirty="0" smtClean="0">
                <a:latin typeface="times new roman" panose="02020603050405020304" pitchFamily="18" charset="0"/>
              </a:rPr>
              <a:t>пляшет».</a:t>
            </a:r>
            <a:endParaRPr lang="ru-RU" sz="2200" b="1" dirty="0">
              <a:latin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200" i="1" dirty="0">
                <a:latin typeface="times new roman" panose="02020603050405020304" pitchFamily="18" charset="0"/>
              </a:rPr>
              <a:t>Спойте вместе с ребёнком </a:t>
            </a:r>
            <a:r>
              <a:rPr lang="ru-RU" sz="2200" i="1" dirty="0" err="1">
                <a:latin typeface="times new roman" panose="02020603050405020304" pitchFamily="18" charset="0"/>
              </a:rPr>
              <a:t>попевку</a:t>
            </a:r>
            <a:r>
              <a:rPr lang="ru-RU" sz="2200" i="1" dirty="0">
                <a:latin typeface="times new roman" panose="02020603050405020304" pitchFamily="18" charset="0"/>
              </a:rPr>
              <a:t> </a:t>
            </a:r>
            <a:r>
              <a:rPr lang="ru-RU" sz="2200" b="1" i="1" dirty="0">
                <a:latin typeface="times new roman" panose="02020603050405020304" pitchFamily="18" charset="0"/>
              </a:rPr>
              <a:t>«Петушок». </a:t>
            </a:r>
            <a:endParaRPr lang="ru-RU" sz="2200" b="1" i="1" dirty="0" smtClean="0">
              <a:latin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200" i="1" dirty="0" smtClean="0">
                <a:latin typeface="times new roman" panose="02020603050405020304" pitchFamily="18" charset="0"/>
              </a:rPr>
              <a:t>Музыка  </a:t>
            </a:r>
            <a:r>
              <a:rPr lang="ru-RU" sz="2200" b="1" i="1" dirty="0">
                <a:latin typeface="times new roman" panose="02020603050405020304" pitchFamily="18" charset="0"/>
              </a:rPr>
              <a:t>Петушок.</a:t>
            </a:r>
          </a:p>
          <a:p>
            <a:pPr marL="0" indent="0" algn="just">
              <a:buNone/>
            </a:pPr>
            <a:r>
              <a:rPr lang="ru-RU" sz="2200" i="1" dirty="0">
                <a:latin typeface="times new roman" panose="02020603050405020304" pitchFamily="18" charset="0"/>
              </a:rPr>
              <a:t>Изобразите с ребёнком петушка (нарисуйте, слепите, сделайте аппликацию). </a:t>
            </a:r>
            <a:r>
              <a:rPr lang="ru-RU" sz="2200" dirty="0" smtClean="0">
                <a:solidFill>
                  <a:srgbClr val="252425"/>
                </a:solidFill>
                <a:latin typeface="times new roman" panose="02020603050405020304" pitchFamily="18" charset="0"/>
              </a:rPr>
              <a:t>    </a:t>
            </a:r>
          </a:p>
        </p:txBody>
      </p:sp>
      <p:pic>
        <p:nvPicPr>
          <p:cNvPr id="7" name="Танец цыплят - Танец цыплят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524872" y="603920"/>
            <a:ext cx="609600" cy="609600"/>
          </a:xfrm>
          <a:prstGeom prst="snip2DiagRect">
            <a:avLst>
              <a:gd name="adj1" fmla="val 2381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278" y="1200944"/>
            <a:ext cx="4491419" cy="4198045"/>
          </a:xfrm>
          <a:prstGeom prst="rect">
            <a:avLst/>
          </a:prstGeom>
        </p:spPr>
      </p:pic>
      <p:pic>
        <p:nvPicPr>
          <p:cNvPr id="9" name="Попевка - Попевка 6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469463" y="5733256"/>
            <a:ext cx="609600" cy="6096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Минус - Петушок, петушок, золотой гребешок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121377" y="5733256"/>
            <a:ext cx="609600" cy="6096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45475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9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061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237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3175"/>
            <a:ext cx="9156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43608" y="474373"/>
            <a:ext cx="7272808" cy="120032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b="1" dirty="0"/>
              <a:t>А теперь пора возвращаться домой.  </a:t>
            </a:r>
            <a:endParaRPr lang="ru-RU" sz="2400" b="1" dirty="0" smtClean="0"/>
          </a:p>
          <a:p>
            <a:r>
              <a:rPr lang="ru-RU" sz="2400" b="1" dirty="0" smtClean="0"/>
              <a:t>Мы </a:t>
            </a:r>
            <a:r>
              <a:rPr lang="ru-RU" sz="2400" b="1" dirty="0"/>
              <a:t>поедем на музыкальном автобусе</a:t>
            </a:r>
            <a:r>
              <a:rPr lang="ru-RU" sz="2400" b="1" dirty="0" smtClean="0"/>
              <a:t>.</a:t>
            </a:r>
          </a:p>
          <a:p>
            <a:r>
              <a:rPr lang="ru-RU" sz="2400" b="1" dirty="0" smtClean="0"/>
              <a:t> </a:t>
            </a:r>
            <a:r>
              <a:rPr lang="ru-RU" sz="2400" b="1" dirty="0"/>
              <a:t>На этом: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clrChange>
              <a:clrFrom>
                <a:srgbClr val="0C9C7B"/>
              </a:clrFrom>
              <a:clrTo>
                <a:srgbClr val="0C9C7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8" b="100000" l="4844" r="979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844824"/>
            <a:ext cx="6338711" cy="356552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51520" y="5589240"/>
            <a:ext cx="5688632" cy="83099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b="1" dirty="0"/>
              <a:t>Занимайте места. Поехали. </a:t>
            </a:r>
            <a:endParaRPr lang="ru-RU" sz="2400" b="1" dirty="0" smtClean="0"/>
          </a:p>
          <a:p>
            <a:r>
              <a:rPr lang="ru-RU" sz="2400" b="1" dirty="0" smtClean="0"/>
              <a:t>Смотрите</a:t>
            </a:r>
            <a:r>
              <a:rPr lang="ru-RU" sz="2400" b="1" dirty="0"/>
              <a:t>, пойте, выполняйте движения: </a:t>
            </a:r>
          </a:p>
        </p:txBody>
      </p:sp>
      <p:pic>
        <p:nvPicPr>
          <p:cNvPr id="11" name="ЛиПиСиН - Песенки для детей - Колеса у автобуса крутятся на русском - развивающие детские песни на Липисин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21535" y="5105549"/>
            <a:ext cx="609600" cy="6096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79256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06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3175"/>
            <a:ext cx="9156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rot="19974020">
            <a:off x="457200" y="1744039"/>
            <a:ext cx="8229600" cy="4500594"/>
          </a:xfrm>
        </p:spPr>
        <p:txBody>
          <a:bodyPr/>
          <a:lstStyle/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 rot="1893361">
            <a:off x="1103311" y="2851046"/>
            <a:ext cx="8193805" cy="175432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До свидания!</a:t>
            </a:r>
          </a:p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До новых встреч!</a:t>
            </a: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8663">
            <a:off x="3909231" y="-26004"/>
            <a:ext cx="6096000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60156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2383</TotalTime>
  <Words>391</Words>
  <Application>Microsoft Office PowerPoint</Application>
  <PresentationFormat>Экран (4:3)</PresentationFormat>
  <Paragraphs>42</Paragraphs>
  <Slides>8</Slides>
  <Notes>0</Notes>
  <HiddenSlides>0</HiddenSlides>
  <MMClips>8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  МБДОУ д/с № 5»Родничок»  комбинированного вида с. Сарыг-Сеп   Дистанционное обучение  1 неделя  (с 02 по 06 сентября 2024 г.) II младшая группа (3 - 4 лет)    </vt:lpstr>
      <vt:lpstr>Презентация PowerPoint</vt:lpstr>
      <vt:lpstr>Презентация PowerPoint</vt:lpstr>
      <vt:lpstr>Презентация PowerPoint</vt:lpstr>
      <vt:lpstr>                                   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МБДОУ д/с № 5»Родничок» комбинированного вида с.Сарыг-Сеп   Тема: «Название проекта»</dc:title>
  <dc:creator>Ирина</dc:creator>
  <cp:lastModifiedBy>Dom17</cp:lastModifiedBy>
  <cp:revision>99</cp:revision>
  <dcterms:created xsi:type="dcterms:W3CDTF">2017-09-25T05:51:55Z</dcterms:created>
  <dcterms:modified xsi:type="dcterms:W3CDTF">2024-09-09T13:36:38Z</dcterms:modified>
</cp:coreProperties>
</file>