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5" r:id="rId6"/>
    <p:sldId id="266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K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0"/>
            <a:ext cx="9122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505123"/>
            <a:ext cx="66967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 сентября 2024г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 минут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«Осень. Овощи и фрукты»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Воспитатели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Салчак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С.С.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Кундуу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Б.Р.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Кужугет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К.К.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K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0"/>
            <a:ext cx="9122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196752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Уважаемые родители!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Во время деятельности с ребенком,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или лично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6842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K\Desktop\1674824687_bogatyr-club-p-fon-dlya-prezentatsii-v-dou-f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10225136" cy="618630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деревьях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пожелтели,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край далекий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улетели,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небо хмурое,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дождик льется,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какое это время года?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Осень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давай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поиграем! Я буду задавать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отвечай.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Да или нет».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Осенью цветут цветы?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Осенью растут грибы?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Тучки солнце закрывают?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Звери норки закрывают?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Урожай все собирают?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Птичьи стаи улетают?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Часто-часто льют дожди?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Достаем ли сапоги?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Солнце светит очень жарко?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детям загорать?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Ну а что же надо делать?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Куртки, шапки надевать?</a:t>
            </a:r>
          </a:p>
        </p:txBody>
      </p:sp>
      <p:sp>
        <p:nvSpPr>
          <p:cNvPr id="2" name="AutoShape 2" descr="https://nsportal.ru/sites/default/files/2020/10/11/les-priroda-osen-listva-re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 descr="C:\Users\PK\Desktop\0_a9e89_5fe201c1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73941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K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0"/>
            <a:ext cx="9122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4759" y="548680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Предложить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сделать из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 огурец и помидор 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нам понадобится: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 зеленого и красного цвета, стек, доска для лепки.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PK\Desktop\detsad-311736-1491338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12" y="2636912"/>
            <a:ext cx="4752528" cy="35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K\Desktop\1674824687_bogatyr-club-p-fon-dlya-prezentatsii-v-dou-f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Изображение выглядит как комната, знак,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DC69D09-9F75-425D-8EC5-CE9C87EB3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9144000" cy="67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K\Desktop\1674824687_bogatyr-club-p-fon-dlya-prezentatsii-v-dou-f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показать, где один предмет, много и ни одного.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PK\Desktop\дистан 2 младшая\1_91c858f07583733a6d2fad16bc58014f_1455614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29" y="1412776"/>
            <a:ext cx="6978352" cy="523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6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K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" y="0"/>
            <a:ext cx="9122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59" y="356463"/>
            <a:ext cx="7848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Нарисуем вместе с ребенком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овощи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Нам понадобятся: листок бумаги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восковые мелки,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акварель, кисточка,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непролевайка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и веселое настроение.</a:t>
            </a:r>
          </a:p>
        </p:txBody>
      </p:sp>
      <p:pic>
        <p:nvPicPr>
          <p:cNvPr id="2050" name="Picture 2" descr="C:\Users\PK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1628800"/>
            <a:ext cx="6120679" cy="44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K\Desktop\a2c8e62da2777caba28f723624961b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" y="0"/>
            <a:ext cx="9122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8840" y="2348880"/>
            <a:ext cx="5061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105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108</Words>
  <Application>Microsoft Office PowerPoint</Application>
  <PresentationFormat>Экран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Попросите ребенка показать, где один предмет, много и ни одного.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PK</cp:lastModifiedBy>
  <cp:revision>25</cp:revision>
  <dcterms:created xsi:type="dcterms:W3CDTF">2022-01-31T03:51:45Z</dcterms:created>
  <dcterms:modified xsi:type="dcterms:W3CDTF">2024-09-09T06:42:36Z</dcterms:modified>
</cp:coreProperties>
</file>