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77" r:id="rId4"/>
    <p:sldId id="286" r:id="rId5"/>
    <p:sldId id="296" r:id="rId6"/>
    <p:sldId id="284" r:id="rId7"/>
    <p:sldId id="294" r:id="rId8"/>
    <p:sldId id="297" r:id="rId9"/>
    <p:sldId id="298" r:id="rId10"/>
    <p:sldId id="299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48" autoAdjust="0"/>
  </p:normalViewPr>
  <p:slideViewPr>
    <p:cSldViewPr>
      <p:cViewPr varScale="1">
        <p:scale>
          <a:sx n="79" d="100"/>
          <a:sy n="79" d="100"/>
        </p:scale>
        <p:origin x="763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F8E8B-0367-4031-ADF0-2450EB48CD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8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mp3"/><Relationship Id="rId7" Type="http://schemas.openxmlformats.org/officeDocument/2006/relationships/image" Target="../media/image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6552728" cy="39604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spc="-1" dirty="0" err="1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/с № 5»Родничок» </a:t>
            </a:r>
            <a:b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</a:t>
            </a:r>
            <a:r>
              <a:rPr lang="ru-RU" sz="20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  (с 9 по 15 сентября 2024 г.)</a:t>
            </a:r>
            <a:b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осень!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5157192"/>
            <a:ext cx="6336704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96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13153"/>
          </a:xfrm>
        </p:spPr>
        <p:txBody>
          <a:bodyPr>
            <a:normAutofit/>
          </a:bodyPr>
          <a:lstStyle/>
          <a:p>
            <a:pPr marL="45720" lvl="0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 теперь давай потанцуем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Танец утят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2800" dirty="0"/>
          </a:p>
        </p:txBody>
      </p:sp>
      <p:pic>
        <p:nvPicPr>
          <p:cNvPr id="4" name="tanec_malenkikh_utj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1" y="737533"/>
            <a:ext cx="487363" cy="4873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2496"/>
          <a:stretch/>
        </p:blipFill>
        <p:spPr>
          <a:xfrm>
            <a:off x="1835696" y="1687791"/>
            <a:ext cx="5904656" cy="4608513"/>
          </a:xfrm>
        </p:spPr>
      </p:pic>
    </p:spTree>
    <p:extLst>
      <p:ext uri="{BB962C8B-B14F-4D97-AF65-F5344CB8AC3E}">
        <p14:creationId xmlns:p14="http://schemas.microsoft.com/office/powerpoint/2010/main" val="390262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1181" y="2643182"/>
            <a:ext cx="6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857365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стихотворение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0968" y="980728"/>
            <a:ext cx="6203032" cy="518457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  <a:latin typeface="Trebuchet MS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      </a:t>
            </a: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хожу, грущу один: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рядом где-то.</a:t>
            </a:r>
            <a:endParaRPr lang="ru-RU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Жёлтым листиком в реке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утонуло лето.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ему бросаю круг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венок последний.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лето не спасти,</a:t>
            </a:r>
          </a:p>
          <a:p>
            <a:pPr marL="0" indent="0"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день – осенний.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Г.М. Новицкая)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72808" cy="17142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песенку про осень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«Осень в гости к  нам идёт»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3645024"/>
            <a:ext cx="7005464" cy="250973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Понравилась тебе песенка?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она, весёлая или грустная?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поётся в песенке?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sen-v-gosti-k-nam-id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008" y="2329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10" y="548680"/>
            <a:ext cx="8229600" cy="92697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Гомонова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(учим песенку)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373" y="1196752"/>
            <a:ext cx="5698976" cy="55172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желтый, листик желтый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упадет.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красавица,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Деткам очень нравится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из тучки дождик, дождик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ладошку упадет.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02. Осень в гости к нам идёт (-) Гомонов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что ты видишь?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(пусть ребёнок расскажет, что он видит на картинке)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430615" cy="5269135"/>
          </a:xfrm>
        </p:spPr>
      </p:pic>
    </p:spTree>
    <p:extLst>
      <p:ext uri="{BB962C8B-B14F-4D97-AF65-F5344CB8AC3E}">
        <p14:creationId xmlns:p14="http://schemas.microsoft.com/office/powerpoint/2010/main" val="421287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мы с тобой пели и рассматривали картину, к нам пришли гости. Отгадай, кто наши гости?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3 Зайчи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224" y="1716842"/>
            <a:ext cx="609600" cy="6096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873927"/>
            <a:ext cx="8229600" cy="32522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музыку ещё раз и попрыгаем, как зайчики.                      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 кто наш следующий гость? 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Покажи, как ходят медведи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25034" r="16412" b="13334"/>
          <a:stretch/>
        </p:blipFill>
        <p:spPr>
          <a:xfrm>
            <a:off x="5438884" y="1339320"/>
            <a:ext cx="2952328" cy="19742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/>
          <a:stretch/>
        </p:blipFill>
        <p:spPr>
          <a:xfrm>
            <a:off x="6300192" y="3861048"/>
            <a:ext cx="2091020" cy="2664296"/>
          </a:xfrm>
          <a:prstGeom prst="rect">
            <a:avLst/>
          </a:prstGeom>
        </p:spPr>
      </p:pic>
      <p:pic>
        <p:nvPicPr>
          <p:cNvPr id="11" name="07 Мишк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3024" y="4888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пришло время поиграть!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9604" y="1268760"/>
            <a:ext cx="7211144" cy="4708525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«Зайцы и медведь»</a:t>
            </a:r>
            <a:endParaRPr lang="ru-RU" sz="4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– зайчики прыгают по полянке. Медведь спит.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– зайчики присели и спрятались за ладошками. Медведь ходит и смотрит: а не пошевелился ли кто из зайчиков? Кто пошевелился, того медведь забирает к себе в берлогу.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можешь пригласить на игру своих друзей.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4 Зайцы и медвед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7813" y="2708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7643192" cy="5433467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Во время игровой деятельности роль медведя 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или зайца </a:t>
            </a:r>
            <a:r>
              <a: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сыграть  ребенок, или игрушка, или любой член семьи.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3878442" cy="3878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6450" b="2032"/>
          <a:stretch/>
        </p:blipFill>
        <p:spPr>
          <a:xfrm>
            <a:off x="1835696" y="3409429"/>
            <a:ext cx="2592288" cy="28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733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321</Words>
  <Application>Microsoft Office PowerPoint</Application>
  <PresentationFormat>Экран (4:3)</PresentationFormat>
  <Paragraphs>63</Paragraphs>
  <Slides>11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Тема Office</vt:lpstr>
      <vt:lpstr>  МБДОУ д/с № 5»Родничок»  комбинированного вида с. Сарыг-Сеп
Дистанционное обучение  1 неделя  (с 9 по 15 сентября 2024 г.) Средняя группа (4 - 5 лет)  Тема: «Здравствуй, осень!»</vt:lpstr>
      <vt:lpstr>Уважаемые родители! </vt:lpstr>
      <vt:lpstr>Прочитайте стихотворение</vt:lpstr>
      <vt:lpstr>Давай послушаем песенку про осень  «Осень в гости к  нам идёт»</vt:lpstr>
      <vt:lpstr>Осень в гости к нам идёт  Е. Гомонова (учим песенку) </vt:lpstr>
      <vt:lpstr>Посмотри, что ты видишь?  (пусть ребёнок расскажет, что он видит на картинке)</vt:lpstr>
      <vt:lpstr>Пока мы с тобой пели и рассматривали картину, к нам пришли гости. Отгадай, кто наши гости? </vt:lpstr>
      <vt:lpstr>А сейчас пришло время поиграть!</vt:lpstr>
      <vt:lpstr>Презентация PowerPoint</vt:lpstr>
      <vt:lpstr> А теперь давай потанцуем.  «Танец утят»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93</cp:revision>
  <dcterms:created xsi:type="dcterms:W3CDTF">2017-09-25T05:51:55Z</dcterms:created>
  <dcterms:modified xsi:type="dcterms:W3CDTF">2024-09-08T02:30:31Z</dcterms:modified>
</cp:coreProperties>
</file>