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76" r:id="rId6"/>
    <p:sldId id="269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5040559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МБДОУ д/с №5 «Родничок»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комбинированного вида с. Сарыг-Сеп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неделя (с 8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15 сентября 2024г.) старшая группа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длительность занятия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25 минут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4941168"/>
            <a:ext cx="8064896" cy="1008112"/>
          </a:xfrm>
        </p:spPr>
        <p:txBody>
          <a:bodyPr>
            <a:normAutofit fontScale="32500" lnSpcReduction="20000"/>
          </a:bodyPr>
          <a:lstStyle/>
          <a:p>
            <a:pPr algn="r"/>
            <a:endParaRPr lang="ru-RU" sz="2400" b="1" dirty="0" smtClean="0"/>
          </a:p>
          <a:p>
            <a:pPr algn="r"/>
            <a:endParaRPr lang="ru-RU" sz="2400" b="1" dirty="0"/>
          </a:p>
          <a:p>
            <a:pPr algn="r"/>
            <a:endParaRPr lang="ru-RU" sz="2400" b="1" dirty="0" smtClean="0"/>
          </a:p>
          <a:p>
            <a:pPr algn="r"/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воспитатели</a:t>
            </a:r>
            <a:r>
              <a:rPr lang="ru-RU" sz="9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Акатьева Л.П.</a:t>
            </a:r>
            <a:endParaRPr lang="ru-RU" sz="9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994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marL="0" indent="0"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время деятельности с ребёнком сделайте,  </a:t>
            </a:r>
          </a:p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пожалуйста, фотографии. </a:t>
            </a:r>
          </a:p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</a:p>
          <a:p>
            <a:pPr marL="0" indent="0"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38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33353"/>
            <a:ext cx="8229600" cy="623897"/>
          </a:xfrm>
        </p:spPr>
        <p:txBody>
          <a:bodyPr>
            <a:normAutofit/>
          </a:bodyPr>
          <a:lstStyle/>
          <a:p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sz="31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57250"/>
            <a:ext cx="8229600" cy="55886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300" b="1" dirty="0" smtClean="0">
                <a:latin typeface="Times New Roman" panose="02020603050405020304" pitchFamily="18" charset="0"/>
                <a:cs typeface="Times New Roman" pitchFamily="18" charset="0"/>
              </a:rPr>
              <a:t>Задание </a:t>
            </a:r>
            <a:r>
              <a:rPr lang="ru-RU" sz="2300" b="1" dirty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родителей: Заучить стихотворение И.Блюмкина</a:t>
            </a:r>
          </a:p>
          <a:p>
            <a:pPr marL="0" indent="0">
              <a:buNone/>
            </a:pPr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Эта цифра – единица</a:t>
            </a:r>
          </a:p>
          <a:p>
            <a:pPr marL="0" indent="0">
              <a:buNone/>
            </a:pPr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Видишь как она гордится?</a:t>
            </a:r>
          </a:p>
          <a:p>
            <a:pPr marL="0" indent="0">
              <a:buNone/>
            </a:pPr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А ты знаешь почему?-</a:t>
            </a:r>
          </a:p>
          <a:p>
            <a:pPr marL="0" indent="0">
              <a:buNone/>
            </a:pPr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Начинает счет всему!</a:t>
            </a:r>
          </a:p>
          <a:p>
            <a:pPr marL="0" indent="0">
              <a:buNone/>
            </a:pP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44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https://img.labirint.ru/rcimg/64b4ca1f9564c4e6dbd6a7660688c24c/960x540/comments_pic/1143/01labk9uc1319549188.jpg?131954918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4664"/>
            <a:ext cx="6984776" cy="59766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36939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20350" y="332656"/>
            <a:ext cx="6840760" cy="1512168"/>
          </a:xfrm>
        </p:spPr>
        <p:txBody>
          <a:bodyPr>
            <a:normAutofit/>
          </a:bodyPr>
          <a:lstStyle/>
          <a:p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Знакомство с пословицами</a:t>
            </a:r>
            <a:b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одну из пословиц </a:t>
            </a: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выучить.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7097622" cy="3960440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 пчела немного мёду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принесет.</a:t>
            </a:r>
          </a:p>
          <a:p>
            <a:pPr marL="342900" indent="-34290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Одной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рукой и узла не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завяжешь.</a:t>
            </a:r>
          </a:p>
          <a:p>
            <a:pPr marL="342900" indent="-34290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Лучше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 раз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увидеть, чем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 раз услышать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солгал, на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век лгуном стал.</a:t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7468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1263" y="260648"/>
            <a:ext cx="8388424" cy="792089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Лепка</a:t>
            </a:r>
            <a:b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«Листопад»</a:t>
            </a:r>
            <a:b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Материал: пластилин, стеки.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340768"/>
            <a:ext cx="3960440" cy="5184576"/>
          </a:xfrm>
          <a:effectLst>
            <a:softEdge rad="127000"/>
          </a:effectLst>
        </p:spPr>
      </p:pic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5474" y="1262169"/>
            <a:ext cx="4038600" cy="5263175"/>
          </a:xfr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10140978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13352</TotalTime>
  <Words>100</Words>
  <Application>Microsoft Office PowerPoint</Application>
  <PresentationFormat>Экран (4:3)</PresentationFormat>
  <Paragraphs>25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Тема Office</vt:lpstr>
      <vt:lpstr>МБДОУ д/с №5 «Родничок»  комбинированного вида с. Сарыг-Сеп  Дистанционное обучение   2 неделя (с 8 по 15 сентября 2024г.) старшая группа длительность занятия 25 минут   </vt:lpstr>
      <vt:lpstr>Презентация PowerPoint</vt:lpstr>
      <vt:lpstr>Математика</vt:lpstr>
      <vt:lpstr>Презентация PowerPoint</vt:lpstr>
      <vt:lpstr>Знакомство с пословицами одну из пословиц выучить. </vt:lpstr>
      <vt:lpstr>                                              Лепка Тема «Листопад» Материал: пластилин, стеки.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№5 «Родничок»  комбинированного вида с. Сарыг-Сеп  Дистанционное обучение  МЕСЯЦ 1 неделя (с ____ по ____ _______ 2024г.) ____________________________группа длительность занятия ___минут   </dc:title>
  <dc:creator>Ирина</dc:creator>
  <cp:lastModifiedBy>172115</cp:lastModifiedBy>
  <cp:revision>63</cp:revision>
  <dcterms:created xsi:type="dcterms:W3CDTF">2024-01-22T02:50:20Z</dcterms:created>
  <dcterms:modified xsi:type="dcterms:W3CDTF">2024-09-06T13:09:44Z</dcterms:modified>
</cp:coreProperties>
</file>