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94" r:id="rId4"/>
    <p:sldId id="295" r:id="rId5"/>
    <p:sldId id="286" r:id="rId6"/>
    <p:sldId id="304" r:id="rId7"/>
    <p:sldId id="303" r:id="rId8"/>
    <p:sldId id="300" r:id="rId9"/>
    <p:sldId id="292" r:id="rId10"/>
    <p:sldId id="296" r:id="rId11"/>
    <p:sldId id="302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48" autoAdjust="0"/>
  </p:normalViewPr>
  <p:slideViewPr>
    <p:cSldViewPr>
      <p:cViewPr varScale="1">
        <p:scale>
          <a:sx n="79" d="100"/>
          <a:sy n="79" d="100"/>
        </p:scale>
        <p:origin x="763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5.mp3"/><Relationship Id="rId7" Type="http://schemas.openxmlformats.org/officeDocument/2006/relationships/image" Target="../media/image7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052736"/>
            <a:ext cx="7200800" cy="35283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 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(с 9 по 15 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2024 г.)</a:t>
            </a:r>
            <a:b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(6 - 7 лет)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осень!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869160"/>
            <a:ext cx="5832648" cy="76964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24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483291"/>
            <a:ext cx="7524328" cy="4497363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 время игровой деятельности роль медведя  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или зайца может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сыграть  ребенок, или игрушка, или любой член семьи.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31973"/>
            <a:ext cx="3126027" cy="3126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6450" b="2032"/>
          <a:stretch/>
        </p:blipFill>
        <p:spPr>
          <a:xfrm>
            <a:off x="755576" y="4293096"/>
            <a:ext cx="2160240" cy="23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2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168499"/>
            <a:ext cx="3600400" cy="4291653"/>
          </a:xfrm>
        </p:spPr>
        <p:txBody>
          <a:bodyPr/>
          <a:lstStyle/>
          <a:p>
            <a:pPr lvl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 косолапый</a:t>
            </a:r>
          </a:p>
          <a:p>
            <a:pPr lvl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Машет детям лапой.</a:t>
            </a:r>
          </a:p>
          <a:p>
            <a:pPr lvl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Приглашает погулять,</a:t>
            </a:r>
          </a:p>
          <a:p>
            <a:pPr lvl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догонялки поиграть.</a:t>
            </a:r>
          </a:p>
          <a:p>
            <a:pPr lvl="0"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 lvl="0">
              <a:buNone/>
            </a:pPr>
            <a:endParaRPr lang="ru-RU" sz="1800" i="1" dirty="0">
              <a:solidFill>
                <a:prstClr val="black"/>
              </a:solidFill>
            </a:endParaRPr>
          </a:p>
          <a:p>
            <a:pPr lvl="0" algn="just">
              <a:buNone/>
            </a:pPr>
            <a:r>
              <a:rPr lang="ru-RU" sz="1800" i="1" dirty="0">
                <a:solidFill>
                  <a:prstClr val="black"/>
                </a:solidFill>
              </a:rPr>
              <a:t>  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 медведь поёт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песенку, ребёнок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к Мишке. По окончании песенки – ребёнок убегает, медведь догоняет его.)</a:t>
            </a:r>
          </a:p>
          <a:p>
            <a:endParaRPr lang="ru-RU" dirty="0"/>
          </a:p>
        </p:txBody>
      </p:sp>
      <p:pic>
        <p:nvPicPr>
          <p:cNvPr id="4" name="Неизвестен - Мишка косолапый манит деток лапой игра_(audio-dragon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3624" y="3573016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16016" y="7580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</a:t>
            </a:r>
          </a:p>
          <a:p>
            <a:pPr lvl="0" algn="ctr"/>
            <a:r>
              <a:rPr lang="ru-RU" sz="4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с мишкой»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48094"/>
            <a:ext cx="3032161" cy="393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1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450059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1181" y="2643182"/>
            <a:ext cx="668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484784"/>
            <a:ext cx="555496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1032" y="2564904"/>
            <a:ext cx="7143800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6594" y="490662"/>
            <a:ext cx="5482952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стихотворение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5" y="1340768"/>
            <a:ext cx="5084351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Листопад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Листопад, листопад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жёлтые летят…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Может, и не птицы это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Собрались в далёкий путь?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просто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Улетает отдохнуть?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Отдохнёт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наберётся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обратно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вернётся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Бурсов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794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45224"/>
            <a:ext cx="8784976" cy="1296144"/>
          </a:xfrm>
        </p:spPr>
        <p:txBody>
          <a:bodyPr/>
          <a:lstStyle/>
          <a:p>
            <a:r>
              <a:rPr lang="ru-RU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что ты видишь? </a:t>
            </a:r>
            <a:br>
              <a:rPr lang="ru-RU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(пусть ребёнок расскажет, что он видит на картинке)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7403373" cy="5552530"/>
          </a:xfrm>
        </p:spPr>
      </p:pic>
    </p:spTree>
    <p:extLst>
      <p:ext uri="{BB962C8B-B14F-4D97-AF65-F5344CB8AC3E}">
        <p14:creationId xmlns:p14="http://schemas.microsoft.com/office/powerpoint/2010/main" val="382975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805235"/>
            <a:ext cx="7272808" cy="17142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послушаем песенку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прогулка»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3645024"/>
            <a:ext cx="5832648" cy="250973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Понравилась тебе песенка?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она - весёлая или грустная?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поётся в песенке?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sennyaya-progulk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2474" y="2594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128" y="620688"/>
            <a:ext cx="4762872" cy="8689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песенку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2060848"/>
            <a:ext cx="7236296" cy="46699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                      </a:t>
            </a:r>
            <a:r>
              <a:rPr lang="ru-RU" sz="3500" b="1" dirty="0" smtClean="0"/>
              <a:t>Осенняя </a:t>
            </a:r>
            <a:r>
              <a:rPr lang="ru-RU" sz="3500" b="1" dirty="0"/>
              <a:t>прогулка</a:t>
            </a:r>
            <a:endParaRPr lang="ru-RU" sz="3500" dirty="0"/>
          </a:p>
          <a:p>
            <a:pPr marL="0" indent="0">
              <a:buNone/>
            </a:pPr>
            <a:r>
              <a:rPr lang="ru-RU" b="1" dirty="0"/>
              <a:t>Солнышко лучистое ласково смеется.</a:t>
            </a:r>
            <a:br>
              <a:rPr lang="ru-RU" b="1" dirty="0"/>
            </a:br>
            <a:r>
              <a:rPr lang="ru-RU" b="1" dirty="0"/>
              <a:t>Облачко пушистое с неба улыбнется.</a:t>
            </a:r>
            <a:br>
              <a:rPr lang="ru-RU" b="1" dirty="0"/>
            </a:br>
            <a:r>
              <a:rPr lang="ru-RU" b="1" dirty="0"/>
              <a:t>Пеструю, цветастую косынку повязала,</a:t>
            </a:r>
            <a:br>
              <a:rPr lang="ru-RU" b="1" dirty="0"/>
            </a:br>
            <a:r>
              <a:rPr lang="ru-RU" b="1" dirty="0"/>
              <a:t>Осень по </a:t>
            </a:r>
            <a:r>
              <a:rPr lang="ru-RU" b="1" dirty="0" err="1"/>
              <a:t>тропиночке</a:t>
            </a:r>
            <a:r>
              <a:rPr lang="ru-RU" b="1" dirty="0"/>
              <a:t> весело бежала.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Подхватила на лету желтенький листочек</a:t>
            </a:r>
            <a:br>
              <a:rPr lang="ru-RU" b="1" dirty="0"/>
            </a:br>
            <a:r>
              <a:rPr lang="ru-RU" b="1" dirty="0"/>
              <a:t>И пустила на простор легкий </a:t>
            </a:r>
            <a:r>
              <a:rPr lang="ru-RU" b="1" dirty="0" err="1"/>
              <a:t>ветерочек</a:t>
            </a:r>
            <a:r>
              <a:rPr lang="ru-RU" b="1" dirty="0"/>
              <a:t>.</a:t>
            </a:r>
            <a:br>
              <a:rPr lang="ru-RU" b="1" dirty="0"/>
            </a:br>
            <a:r>
              <a:rPr lang="ru-RU" b="1" dirty="0"/>
              <a:t>Тихо, тихо, не спеша падают листочки…</a:t>
            </a:r>
            <a:br>
              <a:rPr lang="ru-RU" b="1" dirty="0"/>
            </a:br>
            <a:r>
              <a:rPr lang="ru-RU" b="1" dirty="0"/>
              <a:t>А у Осени такой звонкий голосочек.</a:t>
            </a:r>
            <a:endParaRPr lang="ru-RU" dirty="0"/>
          </a:p>
          <a:p>
            <a:endParaRPr lang="ru-RU" dirty="0"/>
          </a:p>
        </p:txBody>
      </p:sp>
      <p:pic>
        <p:nvPicPr>
          <p:cNvPr id="4" name="osennyaya-progulka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1455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13153"/>
          </a:xfrm>
        </p:spPr>
        <p:txBody>
          <a:bodyPr>
            <a:normAutofit/>
          </a:bodyPr>
          <a:lstStyle/>
          <a:p>
            <a:pPr marL="45720" lvl="0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</a:pP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 теперь давай потанцуем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Танец утят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sz="2800" dirty="0"/>
          </a:p>
        </p:txBody>
      </p:sp>
      <p:pic>
        <p:nvPicPr>
          <p:cNvPr id="4" name="tanec_malenkikh_utj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1" y="737533"/>
            <a:ext cx="487363" cy="4873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2496"/>
          <a:stretch/>
        </p:blipFill>
        <p:spPr>
          <a:xfrm>
            <a:off x="1835696" y="1687791"/>
            <a:ext cx="5904656" cy="4608513"/>
          </a:xfrm>
        </p:spPr>
      </p:pic>
    </p:spTree>
    <p:extLst>
      <p:ext uri="{BB962C8B-B14F-4D97-AF65-F5344CB8AC3E}">
        <p14:creationId xmlns:p14="http://schemas.microsoft.com/office/powerpoint/2010/main" val="1325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954264"/>
            <a:ext cx="3960440" cy="114841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мы с тобой танцевали,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пришли гости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кто наш гость?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3 Зайчи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011" y="2197569"/>
            <a:ext cx="609600" cy="6096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714802"/>
            <a:ext cx="8229600" cy="414319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</a:t>
            </a:r>
            <a:r>
              <a:rPr lang="ru-RU" sz="3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аем музыку ещё раз и попрыгаем, как зайчики.                      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кто наш следующий гость? </a:t>
            </a:r>
          </a:p>
          <a:p>
            <a:pPr marL="0" indent="0">
              <a:buNone/>
            </a:pP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послушаем музыку ещё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покажем,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ходят медведи.                       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25034" r="16412" b="13334"/>
          <a:stretch/>
        </p:blipFill>
        <p:spPr>
          <a:xfrm>
            <a:off x="457200" y="363995"/>
            <a:ext cx="3515451" cy="2350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1"/>
          <a:stretch/>
        </p:blipFill>
        <p:spPr>
          <a:xfrm>
            <a:off x="6297404" y="3772337"/>
            <a:ext cx="2091020" cy="2664296"/>
          </a:xfrm>
          <a:prstGeom prst="rect">
            <a:avLst/>
          </a:prstGeom>
        </p:spPr>
      </p:pic>
      <p:pic>
        <p:nvPicPr>
          <p:cNvPr id="11" name="07 Миш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7851" y="4477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028" y="764704"/>
            <a:ext cx="687625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пришло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поиграть!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772816"/>
            <a:ext cx="7355160" cy="4708525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Музыкальная </a:t>
            </a:r>
            <a:r>
              <a:rPr lang="ru-RU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«</a:t>
            </a:r>
            <a:r>
              <a:rPr lang="ru-RU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Зайцы и медведь»</a:t>
            </a:r>
            <a:endParaRPr lang="ru-RU" sz="4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– зайчики прыгают по полянке. Медведь спит.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– зайчики присели и спрятались за ладошками. Медведь ходит и смотрит: а не пошевелился ли кто из зайчиков? Кто пошевелился, того медведь забирает к себе в берлогу.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Ты можешь пригласить на игру своих друзей.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4 Зайцы и медведь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7813" y="2708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269</Words>
  <Application>Microsoft Office PowerPoint</Application>
  <PresentationFormat>Экран (4:3)</PresentationFormat>
  <Paragraphs>52</Paragraphs>
  <Slides>12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  МБДОУ д/с № 5»Родничок»  комбинированного вида с. Сарыг-Сеп
Дистанционное обучение  2 неделя  (с 9 по 15 сентября 2024 г.) Подготовительная к школе группа  (6 - 7 лет)  Тема: «Здравствуй, осень!»</vt:lpstr>
      <vt:lpstr>Уважаемые родители! </vt:lpstr>
      <vt:lpstr>Прочитайте стихотворение</vt:lpstr>
      <vt:lpstr>Посмотри, что ты видишь?  (пусть ребёнок расскажет, что он видит на картинке)</vt:lpstr>
      <vt:lpstr>Давай послушаем песенку  «Осенняя прогулка»</vt:lpstr>
      <vt:lpstr>Учим песенку</vt:lpstr>
      <vt:lpstr> А теперь давай потанцуем.  «Танец утят»</vt:lpstr>
      <vt:lpstr>Пока мы с тобой танцевали, к нам пришли гости.                                                   Отгадай, кто наш гость? </vt:lpstr>
      <vt:lpstr>А сейчас пришло время поиграть!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102</cp:revision>
  <dcterms:created xsi:type="dcterms:W3CDTF">2017-09-25T05:51:55Z</dcterms:created>
  <dcterms:modified xsi:type="dcterms:W3CDTF">2024-09-08T03:56:24Z</dcterms:modified>
</cp:coreProperties>
</file>