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5" r:id="rId5"/>
    <p:sldId id="258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«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К</a:t>
            </a:r>
            <a:r>
              <a:rPr lang="kk-KZ" sz="2800" dirty="0" smtClean="0">
                <a:solidFill>
                  <a:srgbClr val="002060"/>
                </a:solidFill>
                <a:latin typeface="Lucida Sans Unicode"/>
              </a:rPr>
              <a:t>үс. Күскү дүжүт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28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srgbClr val="0070C0"/>
                </a:solidFill>
                <a:latin typeface="Lucida Sans Unicode"/>
              </a:rPr>
              <a:t>Ортумак</a:t>
            </a: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(4-5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Сентябрь 9</a:t>
            </a: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-тан сентябрь 15-ке </a:t>
            </a: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Кичээл 20 минут</a:t>
            </a: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 smtClean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Дайамаа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Иргиттиң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шүлүү</a:t>
            </a:r>
            <a:r>
              <a:rPr lang="ru-RU" dirty="0" err="1" smtClean="0">
                <a:solidFill>
                  <a:srgbClr val="002060"/>
                </a:solidFill>
              </a:rPr>
              <a:t>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урууңарга</a:t>
            </a:r>
            <a:r>
              <a:rPr lang="ru-RU" dirty="0" smtClean="0">
                <a:solidFill>
                  <a:srgbClr val="002060"/>
                </a:solidFill>
              </a:rPr>
              <a:t>   </a:t>
            </a:r>
            <a:r>
              <a:rPr lang="ru-RU" dirty="0" err="1" smtClean="0">
                <a:solidFill>
                  <a:srgbClr val="002060"/>
                </a:solidFill>
              </a:rPr>
              <a:t>номчуп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бери</a:t>
            </a:r>
            <a:r>
              <a:rPr lang="ru-RU" dirty="0" err="1" smtClean="0">
                <a:solidFill>
                  <a:srgbClr val="002060"/>
                </a:solidFill>
              </a:rPr>
              <a:t>ңер</a:t>
            </a:r>
            <a:r>
              <a:rPr lang="ru-RU" dirty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Күс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Ында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шылыр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мында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шылыр</a:t>
            </a:r>
            <a:r>
              <a:rPr lang="ru-RU" sz="4000" dirty="0" smtClean="0">
                <a:solidFill>
                  <a:srgbClr val="00B050"/>
                </a:solidFill>
              </a:rPr>
              <a:t>,</a:t>
            </a:r>
            <a:endParaRPr lang="ru-RU" sz="40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Шылыр-шылыр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бүрүлер</a:t>
            </a:r>
            <a:r>
              <a:rPr lang="ru-RU" sz="4000" dirty="0">
                <a:solidFill>
                  <a:srgbClr val="00B050"/>
                </a:solidFill>
              </a:rPr>
              <a:t>,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Ынаар-мынаар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хадып</a:t>
            </a:r>
            <a:r>
              <a:rPr lang="ru-RU" sz="4000" dirty="0" smtClean="0">
                <a:solidFill>
                  <a:srgbClr val="00B050"/>
                </a:solidFill>
              </a:rPr>
              <a:t>,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Чараш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күстү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медээлеп</a:t>
            </a:r>
            <a:r>
              <a:rPr lang="ru-RU" sz="4000" dirty="0" smtClean="0">
                <a:solidFill>
                  <a:srgbClr val="00B050"/>
                </a:solidFill>
              </a:rPr>
              <a:t> тур.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Айтырыгларга харыылаңар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7772400" cy="31683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00B050"/>
                </a:solidFill>
              </a:rPr>
              <a:t>Кайда шылыр деп турар-дыр?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Чүүлер шылырап тур?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Ынаар мынаар бүрүлер канчап турар-дыр?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Кандыг үени медээлеп турар-дыр?</a:t>
            </a:r>
            <a:endParaRPr lang="ru-RU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2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чаңгыс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сөс</a:t>
            </a:r>
            <a:r>
              <a:rPr lang="ru-RU" dirty="0">
                <a:solidFill>
                  <a:srgbClr val="002060"/>
                </a:solidFill>
              </a:rPr>
              <a:t>-</a:t>
            </a:r>
            <a:r>
              <a:rPr lang="ru-RU" dirty="0" smtClean="0">
                <a:solidFill>
                  <a:srgbClr val="002060"/>
                </a:solidFill>
              </a:rPr>
              <a:t>биле </a:t>
            </a:r>
            <a:r>
              <a:rPr lang="ru-RU" dirty="0" err="1" smtClean="0">
                <a:solidFill>
                  <a:srgbClr val="002060"/>
                </a:solidFill>
              </a:rPr>
              <a:t>чүү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адаар</a:t>
            </a:r>
            <a:r>
              <a:rPr lang="ru-RU" dirty="0" smtClean="0">
                <a:solidFill>
                  <a:srgbClr val="002060"/>
                </a:solidFill>
              </a:rPr>
              <a:t> бис </a:t>
            </a:r>
            <a:r>
              <a:rPr lang="ru-RU" dirty="0" err="1" smtClean="0">
                <a:solidFill>
                  <a:srgbClr val="002060"/>
                </a:solidFill>
              </a:rPr>
              <a:t>чугаалаңар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484" y="1447800"/>
            <a:ext cx="5916232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</a:t>
            </a:r>
            <a:r>
              <a:rPr lang="ru-RU" dirty="0" err="1" smtClean="0">
                <a:solidFill>
                  <a:srgbClr val="002060"/>
                </a:solidFill>
              </a:rPr>
              <a:t>лыңар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00B050"/>
                </a:solidFill>
              </a:rPr>
              <a:t>Чаңгыс сөс-биле чүү деп адаар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 кайда өзүп турарыл?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Оларны улуг болзун дээш чайын канчаар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Кажан ажаап алыр бис?</a:t>
            </a:r>
            <a:endParaRPr lang="ru-RU" sz="36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Ногааны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алыңар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447800"/>
            <a:ext cx="4572000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Чурукту</a:t>
            </a:r>
            <a:r>
              <a:rPr lang="ru-RU" dirty="0" smtClean="0"/>
              <a:t> </a:t>
            </a:r>
            <a:r>
              <a:rPr lang="ru-RU" dirty="0" err="1" smtClean="0"/>
              <a:t>чураан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айтырыглардан</a:t>
            </a:r>
            <a:r>
              <a:rPr lang="ru-RU" dirty="0" smtClean="0"/>
              <a:t> </a:t>
            </a:r>
            <a:r>
              <a:rPr lang="ru-RU" dirty="0" err="1" smtClean="0"/>
              <a:t>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Чуну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</a:t>
            </a:r>
            <a:r>
              <a:rPr lang="ru-RU" sz="3600" dirty="0" err="1" smtClean="0"/>
              <a:t>карандаштар</a:t>
            </a:r>
            <a:r>
              <a:rPr lang="ru-RU" sz="3600" dirty="0" smtClean="0"/>
              <a:t>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</a:t>
            </a:r>
            <a:r>
              <a:rPr lang="ru-RU" sz="3600" dirty="0" smtClean="0"/>
              <a:t>?</a:t>
            </a:r>
          </a:p>
          <a:p>
            <a:r>
              <a:rPr lang="ru-RU" sz="3600" dirty="0" smtClean="0"/>
              <a:t>Морковь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өңнүг-дүр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Четтирдим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улуу</a:t>
            </a:r>
            <a:r>
              <a:rPr lang="ru-RU" dirty="0" smtClean="0">
                <a:solidFill>
                  <a:srgbClr val="002060"/>
                </a:solidFill>
              </a:rPr>
              <a:t>-биле!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252</TotalTime>
  <Words>177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Дайамаа Иргиттиң шүлүүн урууңарга   номчуп бериңер:</vt:lpstr>
      <vt:lpstr>Айтырыгларга харыылаңар</vt:lpstr>
      <vt:lpstr>Чурукту көрүңер, чаңгыс сөс-биле чүү деп адаар бис чугаалаңар:</vt:lpstr>
      <vt:lpstr>Айтырыглардан салыңар:</vt:lpstr>
      <vt:lpstr>Ногааны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14</cp:revision>
  <dcterms:created xsi:type="dcterms:W3CDTF">2023-12-13T05:06:15Z</dcterms:created>
  <dcterms:modified xsi:type="dcterms:W3CDTF">2024-08-30T12:20:43Z</dcterms:modified>
</cp:coreProperties>
</file>