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65" r:id="rId5"/>
    <p:sldId id="258" r:id="rId6"/>
    <p:sldId id="259" r:id="rId7"/>
    <p:sldId id="267" r:id="rId8"/>
    <p:sldId id="268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«К</a:t>
            </a:r>
            <a:r>
              <a:rPr lang="kk-KZ" sz="2800" dirty="0" smtClean="0">
                <a:solidFill>
                  <a:srgbClr val="002060"/>
                </a:solidFill>
                <a:latin typeface="Lucida Sans Unicode"/>
              </a:rPr>
              <a:t>үс. Күскү дүжүт</a:t>
            </a:r>
            <a:r>
              <a:rPr lang="ru-RU" sz="28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28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Школага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белеткел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бөлүү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(6-7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Сентябрь 9-тан сентябрь 15-ке 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Кичээл </a:t>
            </a: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30</a:t>
            </a: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kk-KZ" sz="2000" dirty="0" smtClean="0">
                <a:solidFill>
                  <a:prstClr val="black"/>
                </a:solidFill>
                <a:latin typeface="Lucida Sans Unicode"/>
              </a:rPr>
              <a:t>минут</a:t>
            </a: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 smtClean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чураан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соонда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салыңар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Чуну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</a:t>
            </a:r>
            <a:r>
              <a:rPr lang="ru-RU" sz="3600" dirty="0" smtClean="0"/>
              <a:t>? (</a:t>
            </a:r>
            <a:r>
              <a:rPr lang="ru-RU" sz="3600" dirty="0" err="1" smtClean="0"/>
              <a:t>Ногааларны</a:t>
            </a:r>
            <a:r>
              <a:rPr lang="ru-RU" sz="3600" dirty="0" smtClean="0"/>
              <a:t>)</a:t>
            </a:r>
          </a:p>
          <a:p>
            <a:r>
              <a:rPr lang="ru-RU" sz="3600" dirty="0" err="1" smtClean="0"/>
              <a:t>Олар</a:t>
            </a:r>
            <a:r>
              <a:rPr lang="ru-RU" sz="3600" dirty="0" smtClean="0"/>
              <a:t> </a:t>
            </a:r>
            <a:r>
              <a:rPr lang="ru-RU" sz="3600" dirty="0" err="1" smtClean="0"/>
              <a:t>кайда</a:t>
            </a:r>
            <a:r>
              <a:rPr lang="ru-RU" sz="3600" dirty="0" smtClean="0"/>
              <a:t> </a:t>
            </a:r>
            <a:r>
              <a:rPr lang="ru-RU" sz="3600" dirty="0" err="1" smtClean="0"/>
              <a:t>өзүп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турар</a:t>
            </a:r>
            <a:r>
              <a:rPr lang="ru-RU" sz="3600" dirty="0" smtClean="0"/>
              <a:t>?</a:t>
            </a:r>
            <a:endParaRPr lang="ru-RU" sz="3600" dirty="0" smtClean="0"/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</a:t>
            </a:r>
            <a:r>
              <a:rPr lang="ru-RU" sz="3600" dirty="0" err="1" smtClean="0"/>
              <a:t>карандаштар</a:t>
            </a:r>
            <a:r>
              <a:rPr lang="ru-RU" sz="3600" dirty="0" smtClean="0"/>
              <a:t>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</a:t>
            </a:r>
            <a:r>
              <a:rPr lang="ru-RU" sz="3600" dirty="0" smtClean="0"/>
              <a:t>?</a:t>
            </a:r>
          </a:p>
          <a:p>
            <a:r>
              <a:rPr lang="kk-KZ" sz="3600" dirty="0" smtClean="0"/>
              <a:t>Чүге?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Четтирдим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улуу</a:t>
            </a:r>
            <a:r>
              <a:rPr lang="ru-RU" dirty="0" smtClean="0">
                <a:solidFill>
                  <a:srgbClr val="002060"/>
                </a:solidFill>
              </a:rPr>
              <a:t>-биле!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Дайамаа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Иргиттиң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шүлүүн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урууңарга</a:t>
            </a:r>
            <a:r>
              <a:rPr lang="ru-RU" dirty="0" smtClean="0">
                <a:solidFill>
                  <a:srgbClr val="002060"/>
                </a:solidFill>
              </a:rPr>
              <a:t>   </a:t>
            </a:r>
            <a:r>
              <a:rPr lang="ru-RU" dirty="0" err="1" smtClean="0">
                <a:solidFill>
                  <a:srgbClr val="002060"/>
                </a:solidFill>
              </a:rPr>
              <a:t>номчуп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бериңер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772816"/>
            <a:ext cx="7772400" cy="42469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Күскү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үе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smtClean="0"/>
              <a:t>                                  </a:t>
            </a:r>
            <a:r>
              <a:rPr lang="ru-RU" sz="4000" dirty="0" err="1" smtClean="0"/>
              <a:t>Арга-эзим</a:t>
            </a:r>
            <a:r>
              <a:rPr lang="ru-RU" sz="4000" dirty="0" smtClean="0"/>
              <a:t>, </a:t>
            </a:r>
            <a:r>
              <a:rPr lang="ru-RU" sz="4000" dirty="0" err="1" smtClean="0"/>
              <a:t>шынаа-шөлдер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     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err="1" smtClean="0"/>
              <a:t>Чылыг</a:t>
            </a:r>
            <a:r>
              <a:rPr lang="ru-RU" sz="4000" dirty="0" err="1"/>
              <a:t>-</a:t>
            </a:r>
            <a:r>
              <a:rPr lang="ru-RU" sz="4000" dirty="0" err="1" smtClean="0"/>
              <a:t>бүргег</a:t>
            </a:r>
            <a:r>
              <a:rPr lang="ru-RU" sz="4000" dirty="0" smtClean="0"/>
              <a:t> </a:t>
            </a:r>
            <a:r>
              <a:rPr lang="ru-RU" sz="4000" dirty="0" err="1" smtClean="0"/>
              <a:t>хүннер</a:t>
            </a:r>
            <a:r>
              <a:rPr lang="ru-RU" sz="4000" dirty="0" smtClean="0"/>
              <a:t> </a:t>
            </a:r>
            <a:r>
              <a:rPr lang="ru-RU" sz="4000" dirty="0" err="1" smtClean="0"/>
              <a:t>шуужар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</a:t>
            </a:r>
            <a:r>
              <a:rPr lang="ru-RU" sz="4000" dirty="0" err="1" smtClean="0"/>
              <a:t>Алдынналчак</a:t>
            </a:r>
            <a:r>
              <a:rPr lang="ru-RU" sz="4000" dirty="0" smtClean="0"/>
              <a:t> </a:t>
            </a:r>
            <a:r>
              <a:rPr lang="ru-RU" sz="4000" dirty="0" err="1"/>
              <a:t>энчек</a:t>
            </a:r>
            <a:r>
              <a:rPr lang="ru-RU" sz="4000" dirty="0"/>
              <a:t> </a:t>
            </a:r>
            <a:r>
              <a:rPr lang="ru-RU" sz="4000" dirty="0" err="1" smtClean="0"/>
              <a:t>шыпкан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err="1" smtClean="0"/>
              <a:t>Чылыг</a:t>
            </a:r>
            <a:r>
              <a:rPr lang="ru-RU" sz="4000" dirty="0" smtClean="0"/>
              <a:t> </a:t>
            </a:r>
            <a:r>
              <a:rPr lang="ru-RU" sz="4000" dirty="0" err="1"/>
              <a:t>чуртче</a:t>
            </a:r>
            <a:r>
              <a:rPr lang="ru-RU" sz="4000" dirty="0"/>
              <a:t> </a:t>
            </a:r>
            <a:r>
              <a:rPr lang="ru-RU" sz="4000" dirty="0" err="1"/>
              <a:t>куштар</a:t>
            </a:r>
            <a:r>
              <a:rPr lang="ru-RU" sz="4000" dirty="0"/>
              <a:t> </a:t>
            </a:r>
            <a:r>
              <a:rPr lang="ru-RU" sz="4000" dirty="0" err="1" smtClean="0"/>
              <a:t>чанар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         </a:t>
            </a:r>
            <a:r>
              <a:rPr lang="ru-RU" sz="4000" dirty="0" err="1" smtClean="0"/>
              <a:t>Салгын</a:t>
            </a:r>
            <a:r>
              <a:rPr lang="ru-RU" sz="4000" dirty="0"/>
              <a:t>-</a:t>
            </a:r>
            <a:r>
              <a:rPr lang="ru-RU" sz="4000" dirty="0" smtClean="0"/>
              <a:t>хатка </a:t>
            </a:r>
            <a:r>
              <a:rPr lang="ru-RU" sz="4000" dirty="0" err="1" smtClean="0"/>
              <a:t>сымыранчып</a:t>
            </a:r>
            <a:r>
              <a:rPr lang="ru-RU" sz="4000" dirty="0" smtClean="0"/>
              <a:t>,</a:t>
            </a:r>
            <a:r>
              <a:rPr lang="ru-RU" sz="4000" dirty="0"/>
              <a:t>                                      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dirty="0" smtClean="0"/>
              <a:t> </a:t>
            </a:r>
            <a:r>
              <a:rPr lang="ru-RU" sz="4000" dirty="0" err="1"/>
              <a:t>Хемнер</a:t>
            </a:r>
            <a:r>
              <a:rPr lang="ru-RU" sz="4000" dirty="0"/>
              <a:t> </a:t>
            </a:r>
            <a:r>
              <a:rPr lang="ru-RU" sz="4000" dirty="0" err="1"/>
              <a:t>кыдыы</a:t>
            </a:r>
            <a:r>
              <a:rPr lang="ru-RU" sz="4000" dirty="0"/>
              <a:t> </a:t>
            </a:r>
            <a:r>
              <a:rPr lang="ru-RU" sz="4000" dirty="0" err="1" smtClean="0"/>
              <a:t>чаакталып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smtClean="0"/>
              <a:t>                                         </a:t>
            </a:r>
            <a:r>
              <a:rPr lang="ru-RU" sz="4000" dirty="0" err="1" smtClean="0"/>
              <a:t>Сарыг</a:t>
            </a:r>
            <a:r>
              <a:rPr lang="ru-RU" sz="4000" dirty="0" smtClean="0"/>
              <a:t> </a:t>
            </a:r>
            <a:r>
              <a:rPr lang="ru-RU" sz="4000" dirty="0" err="1" smtClean="0"/>
              <a:t>бүрү</a:t>
            </a:r>
            <a:r>
              <a:rPr lang="ru-RU" sz="4000" dirty="0" smtClean="0"/>
              <a:t> </a:t>
            </a:r>
            <a:r>
              <a:rPr lang="ru-RU" sz="4000" dirty="0" err="1" smtClean="0"/>
              <a:t>шылыражыр</a:t>
            </a:r>
            <a:r>
              <a:rPr lang="ru-RU" sz="4000" dirty="0"/>
              <a:t>,                                          </a:t>
            </a:r>
          </a:p>
          <a:p>
            <a:pPr marL="0" indent="0" algn="ctr">
              <a:buNone/>
            </a:pPr>
            <a:r>
              <a:rPr lang="ru-RU" sz="4000" dirty="0" err="1" smtClean="0"/>
              <a:t>Кезек-кезек</a:t>
            </a:r>
            <a:r>
              <a:rPr lang="ru-RU" sz="4000" dirty="0" smtClean="0"/>
              <a:t> </a:t>
            </a:r>
            <a:r>
              <a:rPr lang="ru-RU" sz="4000" dirty="0" err="1"/>
              <a:t>хыраа</a:t>
            </a:r>
            <a:r>
              <a:rPr lang="ru-RU" sz="4000" dirty="0"/>
              <a:t> </a:t>
            </a:r>
            <a:r>
              <a:rPr lang="ru-RU" sz="4000" dirty="0" err="1" smtClean="0"/>
              <a:t>шывар</a:t>
            </a:r>
            <a:r>
              <a:rPr lang="ru-RU" sz="4000" dirty="0" smtClean="0"/>
              <a:t>.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Аъш-чемни</a:t>
            </a:r>
            <a:r>
              <a:rPr lang="ru-RU" sz="4000" dirty="0" smtClean="0"/>
              <a:t> </a:t>
            </a:r>
            <a:r>
              <a:rPr lang="ru-RU" sz="4000" dirty="0" err="1" smtClean="0"/>
              <a:t>үүжелээн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Ажыл</a:t>
            </a:r>
            <a:r>
              <a:rPr lang="ru-RU" sz="4000" dirty="0" smtClean="0"/>
              <a:t> </a:t>
            </a:r>
            <a:r>
              <a:rPr lang="ru-RU" sz="4000" dirty="0" err="1"/>
              <a:t>иш-даа</a:t>
            </a:r>
            <a:r>
              <a:rPr lang="ru-RU" sz="4000" dirty="0"/>
              <a:t> </a:t>
            </a:r>
            <a:r>
              <a:rPr lang="ru-RU" sz="4000" dirty="0" err="1" smtClean="0"/>
              <a:t>чымыштыг</a:t>
            </a:r>
            <a:r>
              <a:rPr lang="ru-RU" sz="4000" dirty="0" smtClean="0"/>
              <a:t>-ла,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Шагның</a:t>
            </a:r>
            <a:r>
              <a:rPr lang="ru-RU" sz="4000" dirty="0" smtClean="0"/>
              <a:t> </a:t>
            </a:r>
            <a:r>
              <a:rPr lang="ru-RU" sz="4000" dirty="0" err="1"/>
              <a:t>элбек</a:t>
            </a:r>
            <a:r>
              <a:rPr lang="ru-RU" sz="4000" dirty="0"/>
              <a:t> </a:t>
            </a:r>
            <a:r>
              <a:rPr lang="ru-RU" sz="4000" dirty="0" err="1"/>
              <a:t>байлак</a:t>
            </a:r>
            <a:r>
              <a:rPr lang="ru-RU" sz="4000" dirty="0"/>
              <a:t> </a:t>
            </a:r>
            <a:r>
              <a:rPr lang="ru-RU" sz="4000" dirty="0" err="1" smtClean="0"/>
              <a:t>өйү</a:t>
            </a:r>
            <a:r>
              <a:rPr lang="ru-RU" sz="4000" dirty="0" smtClean="0"/>
              <a:t>,</a:t>
            </a:r>
            <a:endParaRPr lang="ru-RU" sz="4000" dirty="0"/>
          </a:p>
          <a:p>
            <a:pPr marL="0" indent="0" algn="ctr">
              <a:buNone/>
            </a:pPr>
            <a:r>
              <a:rPr lang="ru-RU" sz="4000" dirty="0" err="1" smtClean="0"/>
              <a:t>Чаагай</a:t>
            </a:r>
            <a:r>
              <a:rPr lang="ru-RU" sz="4000" dirty="0" smtClean="0"/>
              <a:t> </a:t>
            </a:r>
            <a:r>
              <a:rPr lang="ru-RU" sz="4000" dirty="0" err="1"/>
              <a:t>чолдуг</a:t>
            </a:r>
            <a:r>
              <a:rPr lang="ru-RU" sz="4000" dirty="0"/>
              <a:t> </a:t>
            </a:r>
            <a:r>
              <a:rPr lang="ru-RU" sz="4000" dirty="0" err="1" smtClean="0"/>
              <a:t>күскү</a:t>
            </a:r>
            <a:r>
              <a:rPr lang="ru-RU" sz="4000" dirty="0" smtClean="0"/>
              <a:t> </a:t>
            </a:r>
            <a:r>
              <a:rPr lang="ru-RU" sz="4000" dirty="0" err="1"/>
              <a:t>ү</a:t>
            </a:r>
            <a:r>
              <a:rPr lang="ru-RU" sz="4000" dirty="0" err="1" smtClean="0"/>
              <a:t>е</a:t>
            </a:r>
            <a:r>
              <a:rPr lang="ru-RU" sz="4000" dirty="0"/>
              <a:t>.</a:t>
            </a:r>
          </a:p>
          <a:p>
            <a:pPr marL="0" indent="0" algn="ctr">
              <a:buNone/>
            </a:pP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Айтырыгларга харыылаңар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556792"/>
            <a:ext cx="7772400" cy="43204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3200" dirty="0" smtClean="0">
                <a:solidFill>
                  <a:srgbClr val="00B050"/>
                </a:solidFill>
              </a:rPr>
              <a:t>Шүлүкте чүнүң дугайында чугаалап турар-дыр?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Хүннер канчап барган-дыр?</a:t>
            </a:r>
          </a:p>
          <a:p>
            <a:r>
              <a:rPr lang="kk-KZ" sz="3200" dirty="0">
                <a:solidFill>
                  <a:srgbClr val="00B050"/>
                </a:solidFill>
              </a:rPr>
              <a:t>Б</a:t>
            </a:r>
            <a:r>
              <a:rPr lang="kk-KZ" sz="3200" dirty="0" smtClean="0">
                <a:solidFill>
                  <a:srgbClr val="00B050"/>
                </a:solidFill>
              </a:rPr>
              <a:t>үрүлер канчап турар-дыр?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Аьш-чемни канчап турар-дыр?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Ажыл-иштиң кандыг үези-дир?</a:t>
            </a:r>
          </a:p>
          <a:p>
            <a:r>
              <a:rPr lang="kk-KZ" sz="3200" dirty="0" smtClean="0">
                <a:solidFill>
                  <a:srgbClr val="00B050"/>
                </a:solidFill>
              </a:rPr>
              <a:t>Кандыг үени медээлеп турар-дыр?</a:t>
            </a:r>
            <a:endParaRPr lang="ru-R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22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чаңгыс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сөс</a:t>
            </a:r>
            <a:r>
              <a:rPr lang="ru-RU" dirty="0">
                <a:solidFill>
                  <a:srgbClr val="002060"/>
                </a:solidFill>
              </a:rPr>
              <a:t>-</a:t>
            </a:r>
            <a:r>
              <a:rPr lang="ru-RU" dirty="0" smtClean="0">
                <a:solidFill>
                  <a:srgbClr val="002060"/>
                </a:solidFill>
              </a:rPr>
              <a:t>биле </a:t>
            </a:r>
            <a:r>
              <a:rPr lang="ru-RU" dirty="0" err="1" smtClean="0">
                <a:solidFill>
                  <a:srgbClr val="002060"/>
                </a:solidFill>
              </a:rPr>
              <a:t>чүү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адаар</a:t>
            </a:r>
            <a:r>
              <a:rPr lang="ru-RU" dirty="0" smtClean="0">
                <a:solidFill>
                  <a:srgbClr val="002060"/>
                </a:solidFill>
              </a:rPr>
              <a:t> бис </a:t>
            </a:r>
            <a:r>
              <a:rPr lang="ru-RU" dirty="0" err="1" smtClean="0">
                <a:solidFill>
                  <a:srgbClr val="002060"/>
                </a:solidFill>
              </a:rPr>
              <a:t>чугаалаңар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484" y="1447800"/>
            <a:ext cx="5916232" cy="4572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00B050"/>
                </a:solidFill>
              </a:rPr>
              <a:t>Чаңгыс сөс-биле чүү деп адаар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 кайда өзүп турарыл?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Оларны улуг болзун дээш чайын канчаар бис?</a:t>
            </a:r>
          </a:p>
          <a:p>
            <a:r>
              <a:rPr lang="kk-KZ" sz="3600" dirty="0" smtClean="0">
                <a:solidFill>
                  <a:srgbClr val="00B050"/>
                </a:solidFill>
              </a:rPr>
              <a:t>Кажан ажаап алыр бис?</a:t>
            </a:r>
            <a:endParaRPr lang="ru-RU" sz="36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Оюн</a:t>
            </a:r>
            <a:r>
              <a:rPr lang="ru-RU" dirty="0" smtClean="0">
                <a:solidFill>
                  <a:srgbClr val="002060"/>
                </a:solidFill>
              </a:rPr>
              <a:t>: «</a:t>
            </a:r>
            <a:r>
              <a:rPr lang="ru-RU" dirty="0" err="1" smtClean="0">
                <a:solidFill>
                  <a:srgbClr val="002060"/>
                </a:solidFill>
              </a:rPr>
              <a:t>Чаңгыс</a:t>
            </a:r>
            <a:r>
              <a:rPr lang="ru-RU" dirty="0" smtClean="0">
                <a:solidFill>
                  <a:srgbClr val="002060"/>
                </a:solidFill>
              </a:rPr>
              <a:t> - </a:t>
            </a:r>
            <a:r>
              <a:rPr lang="ru-RU" dirty="0" err="1" smtClean="0">
                <a:solidFill>
                  <a:srgbClr val="002060"/>
                </a:solidFill>
              </a:rPr>
              <a:t>хөй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68" y="1484784"/>
            <a:ext cx="4481007" cy="455600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/>
              <a:t>Помидор-помидорлар</a:t>
            </a:r>
          </a:p>
          <a:p>
            <a:r>
              <a:rPr lang="kk-KZ" dirty="0" smtClean="0"/>
              <a:t>Морковь-моковьтар</a:t>
            </a:r>
          </a:p>
          <a:p>
            <a:r>
              <a:rPr lang="kk-KZ" dirty="0" smtClean="0"/>
              <a:t>Свекла-свеклалар</a:t>
            </a:r>
          </a:p>
          <a:p>
            <a:r>
              <a:rPr lang="kk-KZ" dirty="0" smtClean="0"/>
              <a:t>Согуна-согуналар</a:t>
            </a:r>
          </a:p>
          <a:p>
            <a:r>
              <a:rPr lang="kk-KZ" dirty="0" smtClean="0"/>
              <a:t>Огурец-огурецтер</a:t>
            </a:r>
          </a:p>
          <a:p>
            <a:r>
              <a:rPr lang="kk-KZ" dirty="0" smtClean="0"/>
              <a:t>Капуста-капусталар</a:t>
            </a:r>
          </a:p>
          <a:p>
            <a:r>
              <a:rPr lang="kk-KZ" dirty="0" smtClean="0"/>
              <a:t>Перец-перецтер</a:t>
            </a:r>
          </a:p>
          <a:p>
            <a:r>
              <a:rPr lang="kk-KZ" dirty="0" smtClean="0"/>
              <a:t>Редиска-редискалар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65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</a:rPr>
              <a:t>Кандыг ногаага ынак силер, </a:t>
            </a:r>
            <a:r>
              <a:rPr lang="kk-KZ" dirty="0">
                <a:solidFill>
                  <a:srgbClr val="002060"/>
                </a:solidFill>
              </a:rPr>
              <a:t>о</a:t>
            </a:r>
            <a:r>
              <a:rPr lang="kk-KZ" dirty="0" smtClean="0">
                <a:solidFill>
                  <a:srgbClr val="002060"/>
                </a:solidFill>
              </a:rPr>
              <a:t>оң дугайында чугаалаңар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84784"/>
            <a:ext cx="6264696" cy="49335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1989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Н</a:t>
            </a:r>
            <a:r>
              <a:rPr lang="ru-RU" dirty="0" err="1" smtClean="0">
                <a:solidFill>
                  <a:srgbClr val="002060"/>
                </a:solidFill>
              </a:rPr>
              <a:t>огааларны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алыңар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2" y="1447800"/>
            <a:ext cx="7844935" cy="5149552"/>
          </a:xfrm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296</TotalTime>
  <Words>204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Дайамаа Иргиттиң шүлүүн урууңарга   номчуп бериңер:</vt:lpstr>
      <vt:lpstr>Айтырыгларга харыылаңар</vt:lpstr>
      <vt:lpstr>Чурукту көрүңер, чаңгыс сөс-биле чүү деп адаар бис чугаалаңар:</vt:lpstr>
      <vt:lpstr>Айтырыглардан салыңар:</vt:lpstr>
      <vt:lpstr>Оюн: «Чаңгыс - хөй»</vt:lpstr>
      <vt:lpstr>Кандыг ногаага ынак силер, ооң дугайында чугаалаңар</vt:lpstr>
      <vt:lpstr>Ногааларны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19</cp:revision>
  <dcterms:created xsi:type="dcterms:W3CDTF">2023-12-13T05:06:15Z</dcterms:created>
  <dcterms:modified xsi:type="dcterms:W3CDTF">2024-08-31T07:23:38Z</dcterms:modified>
</cp:coreProperties>
</file>