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</p:sldMasterIdLst>
  <p:sldIdLst>
    <p:sldId id="256" r:id="rId9"/>
    <p:sldId id="262" r:id="rId10"/>
    <p:sldId id="257" r:id="rId11"/>
    <p:sldId id="264" r:id="rId12"/>
    <p:sldId id="266" r:id="rId13"/>
    <p:sldId id="265" r:id="rId14"/>
    <p:sldId id="271" r:id="rId15"/>
    <p:sldId id="260" r:id="rId16"/>
    <p:sldId id="259" r:id="rId17"/>
    <p:sldId id="263" r:id="rId18"/>
    <p:sldId id="258" r:id="rId19"/>
    <p:sldId id="280" r:id="rId20"/>
    <p:sldId id="274" r:id="rId21"/>
    <p:sldId id="275" r:id="rId22"/>
    <p:sldId id="276" r:id="rId23"/>
    <p:sldId id="277" r:id="rId24"/>
    <p:sldId id="278" r:id="rId25"/>
    <p:sldId id="279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8" d="100"/>
          <a:sy n="98" d="100"/>
        </p:scale>
        <p:origin x="-82" y="-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7444E-8311-42E2-B4B0-511989661372}" type="datetimeFigureOut">
              <a:rPr lang="ru-RU" smtClean="0"/>
              <a:t>16.09.2024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21F1A-4F68-4353-A41C-9B7CF2E6B3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2787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7444E-8311-42E2-B4B0-511989661372}" type="datetimeFigureOut">
              <a:rPr lang="ru-RU" smtClean="0"/>
              <a:t>16.09.2024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21F1A-4F68-4353-A41C-9B7CF2E6B3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2322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7444E-8311-42E2-B4B0-511989661372}" type="datetimeFigureOut">
              <a:rPr lang="ru-RU" smtClean="0"/>
              <a:t>16.09.2024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21F1A-4F68-4353-A41C-9B7CF2E6B3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27521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7444E-8311-42E2-B4B0-5119896613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21F1A-4F68-4353-A41C-9B7CF2E6B31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011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7444E-8311-42E2-B4B0-5119896613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21F1A-4F68-4353-A41C-9B7CF2E6B31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2972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7444E-8311-42E2-B4B0-5119896613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21F1A-4F68-4353-A41C-9B7CF2E6B31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8350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7444E-8311-42E2-B4B0-5119896613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21F1A-4F68-4353-A41C-9B7CF2E6B31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2143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7444E-8311-42E2-B4B0-5119896613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21F1A-4F68-4353-A41C-9B7CF2E6B31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1790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7444E-8311-42E2-B4B0-5119896613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21F1A-4F68-4353-A41C-9B7CF2E6B31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8809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7444E-8311-42E2-B4B0-5119896613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21F1A-4F68-4353-A41C-9B7CF2E6B31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9301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7444E-8311-42E2-B4B0-5119896613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21F1A-4F68-4353-A41C-9B7CF2E6B31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954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7444E-8311-42E2-B4B0-511989661372}" type="datetimeFigureOut">
              <a:rPr lang="ru-RU" smtClean="0"/>
              <a:t>16.09.2024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21F1A-4F68-4353-A41C-9B7CF2E6B3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24486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7444E-8311-42E2-B4B0-5119896613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21F1A-4F68-4353-A41C-9B7CF2E6B31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8161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7444E-8311-42E2-B4B0-5119896613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21F1A-4F68-4353-A41C-9B7CF2E6B31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8882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7444E-8311-42E2-B4B0-5119896613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21F1A-4F68-4353-A41C-9B7CF2E6B31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815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7444E-8311-42E2-B4B0-5119896613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21F1A-4F68-4353-A41C-9B7CF2E6B31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9025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7444E-8311-42E2-B4B0-5119896613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21F1A-4F68-4353-A41C-9B7CF2E6B31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5576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7444E-8311-42E2-B4B0-5119896613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21F1A-4F68-4353-A41C-9B7CF2E6B31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0868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7444E-8311-42E2-B4B0-5119896613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21F1A-4F68-4353-A41C-9B7CF2E6B31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706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7444E-8311-42E2-B4B0-5119896613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21F1A-4F68-4353-A41C-9B7CF2E6B31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3874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7444E-8311-42E2-B4B0-5119896613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21F1A-4F68-4353-A41C-9B7CF2E6B31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8790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7444E-8311-42E2-B4B0-5119896613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21F1A-4F68-4353-A41C-9B7CF2E6B31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839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7444E-8311-42E2-B4B0-511989661372}" type="datetimeFigureOut">
              <a:rPr lang="ru-RU" smtClean="0"/>
              <a:t>16.09.2024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21F1A-4F68-4353-A41C-9B7CF2E6B3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445071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7444E-8311-42E2-B4B0-5119896613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21F1A-4F68-4353-A41C-9B7CF2E6B31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5202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7444E-8311-42E2-B4B0-5119896613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21F1A-4F68-4353-A41C-9B7CF2E6B31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3311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7444E-8311-42E2-B4B0-5119896613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21F1A-4F68-4353-A41C-9B7CF2E6B31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55081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7444E-8311-42E2-B4B0-5119896613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21F1A-4F68-4353-A41C-9B7CF2E6B31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310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7444E-8311-42E2-B4B0-5119896613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21F1A-4F68-4353-A41C-9B7CF2E6B31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0704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7444E-8311-42E2-B4B0-5119896613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21F1A-4F68-4353-A41C-9B7CF2E6B31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71028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7444E-8311-42E2-B4B0-5119896613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21F1A-4F68-4353-A41C-9B7CF2E6B31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45496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7444E-8311-42E2-B4B0-5119896613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21F1A-4F68-4353-A41C-9B7CF2E6B31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08988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7444E-8311-42E2-B4B0-5119896613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21F1A-4F68-4353-A41C-9B7CF2E6B31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32914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7444E-8311-42E2-B4B0-5119896613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21F1A-4F68-4353-A41C-9B7CF2E6B31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87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7444E-8311-42E2-B4B0-511989661372}" type="datetimeFigureOut">
              <a:rPr lang="ru-RU" smtClean="0"/>
              <a:t>16.09.2024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21F1A-4F68-4353-A41C-9B7CF2E6B3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931668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7444E-8311-42E2-B4B0-5119896613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21F1A-4F68-4353-A41C-9B7CF2E6B31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33444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7444E-8311-42E2-B4B0-5119896613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21F1A-4F68-4353-A41C-9B7CF2E6B31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43379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7444E-8311-42E2-B4B0-5119896613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21F1A-4F68-4353-A41C-9B7CF2E6B31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7583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7444E-8311-42E2-B4B0-5119896613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21F1A-4F68-4353-A41C-9B7CF2E6B31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740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7444E-8311-42E2-B4B0-5119896613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21F1A-4F68-4353-A41C-9B7CF2E6B31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62839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7444E-8311-42E2-B4B0-5119896613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21F1A-4F68-4353-A41C-9B7CF2E6B31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41621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7444E-8311-42E2-B4B0-5119896613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21F1A-4F68-4353-A41C-9B7CF2E6B31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0929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7444E-8311-42E2-B4B0-5119896613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21F1A-4F68-4353-A41C-9B7CF2E6B31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47325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7444E-8311-42E2-B4B0-5119896613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21F1A-4F68-4353-A41C-9B7CF2E6B31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20194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7444E-8311-42E2-B4B0-5119896613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21F1A-4F68-4353-A41C-9B7CF2E6B31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879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7444E-8311-42E2-B4B0-511989661372}" type="datetimeFigureOut">
              <a:rPr lang="ru-RU" smtClean="0"/>
              <a:t>16.09.2024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21F1A-4F68-4353-A41C-9B7CF2E6B3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467341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7444E-8311-42E2-B4B0-5119896613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21F1A-4F68-4353-A41C-9B7CF2E6B31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20173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7444E-8311-42E2-B4B0-5119896613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21F1A-4F68-4353-A41C-9B7CF2E6B31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40183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7444E-8311-42E2-B4B0-5119896613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21F1A-4F68-4353-A41C-9B7CF2E6B31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86006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7444E-8311-42E2-B4B0-5119896613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21F1A-4F68-4353-A41C-9B7CF2E6B31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43051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7444E-8311-42E2-B4B0-5119896613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21F1A-4F68-4353-A41C-9B7CF2E6B31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51297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7444E-8311-42E2-B4B0-5119896613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21F1A-4F68-4353-A41C-9B7CF2E6B31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85385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7444E-8311-42E2-B4B0-5119896613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21F1A-4F68-4353-A41C-9B7CF2E6B31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49350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7444E-8311-42E2-B4B0-5119896613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21F1A-4F68-4353-A41C-9B7CF2E6B31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88372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7444E-8311-42E2-B4B0-5119896613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21F1A-4F68-4353-A41C-9B7CF2E6B31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91581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7444E-8311-42E2-B4B0-5119896613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21F1A-4F68-4353-A41C-9B7CF2E6B31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311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7444E-8311-42E2-B4B0-511989661372}" type="datetimeFigureOut">
              <a:rPr lang="ru-RU" smtClean="0"/>
              <a:t>16.09.2024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21F1A-4F68-4353-A41C-9B7CF2E6B3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638276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7444E-8311-42E2-B4B0-5119896613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21F1A-4F68-4353-A41C-9B7CF2E6B31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20913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7444E-8311-42E2-B4B0-5119896613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21F1A-4F68-4353-A41C-9B7CF2E6B31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25423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7444E-8311-42E2-B4B0-5119896613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21F1A-4F68-4353-A41C-9B7CF2E6B31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23600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7444E-8311-42E2-B4B0-5119896613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21F1A-4F68-4353-A41C-9B7CF2E6B31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942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7444E-8311-42E2-B4B0-5119896613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21F1A-4F68-4353-A41C-9B7CF2E6B31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42870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7444E-8311-42E2-B4B0-5119896613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21F1A-4F68-4353-A41C-9B7CF2E6B31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72034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7444E-8311-42E2-B4B0-5119896613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21F1A-4F68-4353-A41C-9B7CF2E6B31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95539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7444E-8311-42E2-B4B0-5119896613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21F1A-4F68-4353-A41C-9B7CF2E6B31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53310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7444E-8311-42E2-B4B0-5119896613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21F1A-4F68-4353-A41C-9B7CF2E6B31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58636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7444E-8311-42E2-B4B0-5119896613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21F1A-4F68-4353-A41C-9B7CF2E6B31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575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7444E-8311-42E2-B4B0-511989661372}" type="datetimeFigureOut">
              <a:rPr lang="ru-RU" smtClean="0"/>
              <a:t>16.09.2024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21F1A-4F68-4353-A41C-9B7CF2E6B3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749331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7444E-8311-42E2-B4B0-5119896613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21F1A-4F68-4353-A41C-9B7CF2E6B31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94255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7444E-8311-42E2-B4B0-5119896613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21F1A-4F68-4353-A41C-9B7CF2E6B31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8853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7444E-8311-42E2-B4B0-5119896613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21F1A-4F68-4353-A41C-9B7CF2E6B31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95411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7444E-8311-42E2-B4B0-5119896613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21F1A-4F68-4353-A41C-9B7CF2E6B31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99039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7444E-8311-42E2-B4B0-5119896613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21F1A-4F68-4353-A41C-9B7CF2E6B31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8202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7444E-8311-42E2-B4B0-5119896613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21F1A-4F68-4353-A41C-9B7CF2E6B31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06915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7444E-8311-42E2-B4B0-5119896613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21F1A-4F68-4353-A41C-9B7CF2E6B31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65253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7444E-8311-42E2-B4B0-5119896613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21F1A-4F68-4353-A41C-9B7CF2E6B31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10284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7444E-8311-42E2-B4B0-5119896613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21F1A-4F68-4353-A41C-9B7CF2E6B31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13421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7444E-8311-42E2-B4B0-5119896613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21F1A-4F68-4353-A41C-9B7CF2E6B31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098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7444E-8311-42E2-B4B0-511989661372}" type="datetimeFigureOut">
              <a:rPr lang="ru-RU" smtClean="0"/>
              <a:t>16.09.2024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21F1A-4F68-4353-A41C-9B7CF2E6B3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474109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7444E-8311-42E2-B4B0-5119896613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21F1A-4F68-4353-A41C-9B7CF2E6B31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70311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7444E-8311-42E2-B4B0-5119896613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21F1A-4F68-4353-A41C-9B7CF2E6B31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29262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7444E-8311-42E2-B4B0-5119896613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21F1A-4F68-4353-A41C-9B7CF2E6B31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29570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7444E-8311-42E2-B4B0-5119896613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21F1A-4F68-4353-A41C-9B7CF2E6B31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90557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7444E-8311-42E2-B4B0-5119896613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21F1A-4F68-4353-A41C-9B7CF2E6B31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84078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7444E-8311-42E2-B4B0-5119896613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21F1A-4F68-4353-A41C-9B7CF2E6B31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35779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7444E-8311-42E2-B4B0-5119896613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21F1A-4F68-4353-A41C-9B7CF2E6B31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95029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7444E-8311-42E2-B4B0-5119896613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21F1A-4F68-4353-A41C-9B7CF2E6B31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58302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7444E-8311-42E2-B4B0-5119896613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21F1A-4F68-4353-A41C-9B7CF2E6B31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834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7444E-8311-42E2-B4B0-511989661372}" type="datetimeFigureOut">
              <a:rPr lang="ru-RU" smtClean="0"/>
              <a:t>16.09.2024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21F1A-4F68-4353-A41C-9B7CF2E6B3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5167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27444E-8311-42E2-B4B0-511989661372}" type="datetimeFigureOut">
              <a:rPr lang="ru-RU" smtClean="0"/>
              <a:t>16.09.2024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121F1A-4F68-4353-A41C-9B7CF2E6B3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8116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27444E-8311-42E2-B4B0-5119896613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121F1A-4F68-4353-A41C-9B7CF2E6B31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371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27444E-8311-42E2-B4B0-5119896613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121F1A-4F68-4353-A41C-9B7CF2E6B31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250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27444E-8311-42E2-B4B0-5119896613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121F1A-4F68-4353-A41C-9B7CF2E6B31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826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27444E-8311-42E2-B4B0-5119896613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121F1A-4F68-4353-A41C-9B7CF2E6B31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040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27444E-8311-42E2-B4B0-5119896613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121F1A-4F68-4353-A41C-9B7CF2E6B31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35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27444E-8311-42E2-B4B0-5119896613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121F1A-4F68-4353-A41C-9B7CF2E6B31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889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27444E-8311-42E2-B4B0-5119896613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121F1A-4F68-4353-A41C-9B7CF2E6B31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9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9.png"/><Relationship Id="rId7" Type="http://schemas.openxmlformats.org/officeDocument/2006/relationships/image" Target="../media/image32.png"/><Relationship Id="rId12" Type="http://schemas.openxmlformats.org/officeDocument/2006/relationships/image" Target="../media/image2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3.png"/><Relationship Id="rId5" Type="http://schemas.openxmlformats.org/officeDocument/2006/relationships/image" Target="../media/image19.png"/><Relationship Id="rId10" Type="http://schemas.openxmlformats.org/officeDocument/2006/relationships/image" Target="../media/image11.png"/><Relationship Id="rId4" Type="http://schemas.openxmlformats.org/officeDocument/2006/relationships/image" Target="../media/image30.png"/><Relationship Id="rId9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6.xml"/><Relationship Id="rId4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gif"/><Relationship Id="rId3" Type="http://schemas.openxmlformats.org/officeDocument/2006/relationships/image" Target="../media/image17.gif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1.png"/><Relationship Id="rId10" Type="http://schemas.openxmlformats.org/officeDocument/2006/relationships/image" Target="../media/image23.png"/><Relationship Id="rId4" Type="http://schemas.openxmlformats.org/officeDocument/2006/relationships/image" Target="../media/image18.png"/><Relationship Id="rId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Осенние листья на прозрачном фон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24499"/>
            <a:ext cx="4992914" cy="3296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Осенние листья на прозрачном фон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637379">
            <a:off x="7129503" y="-141957"/>
            <a:ext cx="4992914" cy="3296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0" y="498475"/>
            <a:ext cx="7426325" cy="585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3921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Осенние листья на прозрачном фон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24499"/>
            <a:ext cx="4992914" cy="3296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Осенние листья на прозрачном фон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637379">
            <a:off x="7129503" y="-141957"/>
            <a:ext cx="4992914" cy="3296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60" y="216976"/>
            <a:ext cx="11476494" cy="651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4429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6570" y="0"/>
            <a:ext cx="5083629" cy="867728"/>
          </a:xfrm>
        </p:spPr>
        <p:txBody>
          <a:bodyPr/>
          <a:lstStyle/>
          <a:p>
            <a:r>
              <a:rPr lang="ru-RU" dirty="0" smtClean="0">
                <a:latin typeface="Bahnschrift" panose="020B0502040204020203" pitchFamily="34" charset="0"/>
              </a:rPr>
              <a:t>Найди лишнее:</a:t>
            </a:r>
            <a:endParaRPr lang="ru-RU" dirty="0">
              <a:latin typeface="Bahnschrift" panose="020B0502040204020203" pitchFamily="34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326570" y="864751"/>
            <a:ext cx="11129554" cy="1876901"/>
            <a:chOff x="326570" y="840937"/>
            <a:chExt cx="11129554" cy="1876901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326570" y="938621"/>
              <a:ext cx="11129554" cy="170688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146" name="Picture 2" descr="Раскраски Зонтик - распечатать в формате А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9369" y="922138"/>
              <a:ext cx="1714500" cy="1714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10" descr="Кира-скрап - клипарт и рамки на прозрачном фоне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7690" y="1068177"/>
              <a:ext cx="1190335" cy="14224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48" name="Picture 4" descr="Плащ-дождевик детский Витоша лимонный, р.98-110 купить в детском  интернет-магазине ВотОнЯ по выгодной цене.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35973" y="840937"/>
              <a:ext cx="2502535" cy="18769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2" descr="Lenagold - Клипарт - Шляпы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8158" y="1142733"/>
              <a:ext cx="1894334" cy="12986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Умножение 11"/>
          <p:cNvSpPr/>
          <p:nvPr/>
        </p:nvSpPr>
        <p:spPr>
          <a:xfrm>
            <a:off x="5962319" y="959008"/>
            <a:ext cx="1566012" cy="1568461"/>
          </a:xfrm>
          <a:prstGeom prst="mathMultiply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4" name="Группа 13"/>
          <p:cNvGrpSpPr/>
          <p:nvPr/>
        </p:nvGrpSpPr>
        <p:grpSpPr>
          <a:xfrm>
            <a:off x="326570" y="2790008"/>
            <a:ext cx="11129554" cy="1741802"/>
            <a:chOff x="326570" y="2790008"/>
            <a:chExt cx="11129554" cy="1741802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326570" y="2790008"/>
              <a:ext cx="11129554" cy="170688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150" name="Picture 6" descr="Вешалка одежд роялти бесплатно векторные иллюстрации -hous0878-CoolCLIPS.com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1590" y="3054150"/>
              <a:ext cx="2034984" cy="11785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54" name="Picture 10" descr="Заказать детскую мебель в Санкт-Петербурге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39515" y="2836359"/>
              <a:ext cx="1695450" cy="16954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2" descr="MySQL Основы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99881" y="2873427"/>
              <a:ext cx="1959742" cy="1506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4" descr="Пин на доске пізнайко і працелюбчик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1594" y="2934111"/>
              <a:ext cx="1702526" cy="15705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2" name="Умножение 21"/>
          <p:cNvSpPr/>
          <p:nvPr/>
        </p:nvSpPr>
        <p:spPr>
          <a:xfrm>
            <a:off x="3212710" y="2899189"/>
            <a:ext cx="1566012" cy="1568461"/>
          </a:xfrm>
          <a:prstGeom prst="mathMultiply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5" name="Группа 14"/>
          <p:cNvGrpSpPr/>
          <p:nvPr/>
        </p:nvGrpSpPr>
        <p:grpSpPr>
          <a:xfrm>
            <a:off x="326570" y="4761684"/>
            <a:ext cx="11129554" cy="1706880"/>
            <a:chOff x="326570" y="4761684"/>
            <a:chExt cx="11129554" cy="1706880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326570" y="4761684"/>
              <a:ext cx="11129554" cy="170688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b="1" dirty="0"/>
            </a:p>
          </p:txBody>
        </p:sp>
        <p:pic>
          <p:nvPicPr>
            <p:cNvPr id="23" name="Picture 4" descr="Пин на доске CLIP ART CLOSET ♥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2319" y="4943957"/>
              <a:ext cx="1886017" cy="13516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4" descr="Пин на доске пізнайко і працелюбчик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5898" y="4848360"/>
              <a:ext cx="1702526" cy="15705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18" descr="Носки Рисунок Для Детей Clipart Sock T-shirt Clothing - Sock Rhymes - Png  Download - Full Size Clipart (#1706705) - PinClipart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97126" y="4934644"/>
              <a:ext cx="1180228" cy="13609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16" descr="Свитер PNG картинки скачать бесплатно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4169" y="4866887"/>
              <a:ext cx="1905000" cy="15335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0" name="Умножение 29"/>
          <p:cNvSpPr/>
          <p:nvPr/>
        </p:nvSpPr>
        <p:spPr>
          <a:xfrm>
            <a:off x="911593" y="4850479"/>
            <a:ext cx="1566012" cy="1568461"/>
          </a:xfrm>
          <a:prstGeom prst="mathMultiply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4673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2" grpId="0" animBg="1"/>
      <p:bldP spid="3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Bahnschrift" panose="020B0502040204020203" pitchFamily="34" charset="0"/>
              </a:rPr>
              <a:t>Из чего сделано:</a:t>
            </a:r>
            <a:endParaRPr lang="ru-RU" dirty="0">
              <a:latin typeface="Bahnschrift" panose="020B0502040204020203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85057" y="2165259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Перчатки из кожи, какие? Кожаные.</a:t>
            </a:r>
          </a:p>
          <a:p>
            <a:r>
              <a:rPr lang="ru-RU" dirty="0"/>
              <a:t>Шуба из меха, какая? Меховая.</a:t>
            </a:r>
          </a:p>
          <a:p>
            <a:r>
              <a:rPr lang="ru-RU" dirty="0"/>
              <a:t>Блузка из шелка – Шелковая блуза.</a:t>
            </a:r>
          </a:p>
          <a:p>
            <a:r>
              <a:rPr lang="ru-RU" dirty="0"/>
              <a:t>Футболка из трикотажа - Трикотажная футболка.</a:t>
            </a:r>
          </a:p>
          <a:p>
            <a:r>
              <a:rPr lang="ru-RU" dirty="0"/>
              <a:t>Майка из хлопка - Хлопковая майка.</a:t>
            </a:r>
          </a:p>
          <a:p>
            <a:r>
              <a:rPr lang="ru-RU" dirty="0"/>
              <a:t>Платье из ситца - Ситцевое платье</a:t>
            </a:r>
          </a:p>
          <a:p>
            <a:r>
              <a:rPr lang="ru-RU" dirty="0"/>
              <a:t>Кофта из шерсти - Шерстяная кофта</a:t>
            </a:r>
          </a:p>
          <a:p>
            <a:r>
              <a:rPr lang="ru-RU" dirty="0"/>
              <a:t>Рубашка изо льна – Льняная рубашка</a:t>
            </a:r>
          </a:p>
          <a:p>
            <a:r>
              <a:rPr lang="ru-RU" dirty="0"/>
              <a:t>Платье из бархата – Бархатное платье».</a:t>
            </a:r>
          </a:p>
          <a:p>
            <a:endParaRPr lang="ru-RU" dirty="0"/>
          </a:p>
        </p:txBody>
      </p:sp>
      <p:pic>
        <p:nvPicPr>
          <p:cNvPr id="5122" name="Picture 2" descr="Уроки труда в школах – Обучалки и развивалки для детей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1604" y="104502"/>
            <a:ext cx="2617470" cy="2617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7051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Осенние листья на прозрачном фон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24499"/>
            <a:ext cx="4992914" cy="3296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Осенние листья на прозрачном фон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637379">
            <a:off x="7129503" y="-141957"/>
            <a:ext cx="4992914" cy="3296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39" b="5105"/>
          <a:stretch/>
        </p:blipFill>
        <p:spPr bwMode="auto">
          <a:xfrm>
            <a:off x="522531" y="782665"/>
            <a:ext cx="5041362" cy="4897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961682" y="1412712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rgbClr val="111111"/>
                </a:solidFill>
                <a:latin typeface="Montserrat"/>
              </a:rPr>
              <a:t> </a:t>
            </a:r>
            <a:r>
              <a:rPr lang="ru-RU" b="1" dirty="0" smtClean="0">
                <a:solidFill>
                  <a:srgbClr val="111111"/>
                </a:solidFill>
                <a:latin typeface="Montserrat"/>
              </a:rPr>
              <a:t>— </a:t>
            </a:r>
            <a:r>
              <a:rPr lang="ru-RU" b="1" dirty="0">
                <a:solidFill>
                  <a:srgbClr val="111111"/>
                </a:solidFill>
                <a:latin typeface="Montserrat"/>
              </a:rPr>
              <a:t>пластилин</a:t>
            </a:r>
            <a:r>
              <a:rPr lang="ru-RU" b="1" dirty="0" smtClean="0">
                <a:solidFill>
                  <a:srgbClr val="111111"/>
                </a:solidFill>
                <a:latin typeface="Montserrat"/>
              </a:rPr>
              <a:t>;</a:t>
            </a:r>
          </a:p>
          <a:p>
            <a:endParaRPr lang="ru-RU" b="1" dirty="0">
              <a:solidFill>
                <a:srgbClr val="111111"/>
              </a:solidFill>
              <a:latin typeface="Montserrat"/>
            </a:endParaRPr>
          </a:p>
          <a:p>
            <a:r>
              <a:rPr lang="ru-RU" b="1" dirty="0" smtClean="0">
                <a:solidFill>
                  <a:srgbClr val="111111"/>
                </a:solidFill>
                <a:latin typeface="Montserrat"/>
              </a:rPr>
              <a:t> — </a:t>
            </a:r>
            <a:r>
              <a:rPr lang="ru-RU" b="1" dirty="0">
                <a:solidFill>
                  <a:srgbClr val="111111"/>
                </a:solidFill>
                <a:latin typeface="Montserrat"/>
              </a:rPr>
              <a:t>свежие листочки</a:t>
            </a:r>
            <a:r>
              <a:rPr lang="ru-RU" b="1" dirty="0" smtClean="0">
                <a:solidFill>
                  <a:srgbClr val="111111"/>
                </a:solidFill>
                <a:latin typeface="Montserrat"/>
              </a:rPr>
              <a:t>;</a:t>
            </a:r>
          </a:p>
          <a:p>
            <a:endParaRPr lang="ru-RU" b="1" dirty="0">
              <a:solidFill>
                <a:srgbClr val="111111"/>
              </a:solidFill>
              <a:latin typeface="Montserrat"/>
            </a:endParaRPr>
          </a:p>
          <a:p>
            <a:r>
              <a:rPr lang="ru-RU" b="1" dirty="0" smtClean="0">
                <a:solidFill>
                  <a:srgbClr val="111111"/>
                </a:solidFill>
                <a:latin typeface="Montserrat"/>
              </a:rPr>
              <a:t> — </a:t>
            </a:r>
            <a:r>
              <a:rPr lang="ru-RU" b="1" dirty="0">
                <a:solidFill>
                  <a:srgbClr val="111111"/>
                </a:solidFill>
                <a:latin typeface="Montserrat"/>
              </a:rPr>
              <a:t>инструмент для лепки (стеку пластмассовую и валик).</a:t>
            </a:r>
          </a:p>
          <a:p>
            <a:r>
              <a:rPr lang="ru-RU" dirty="0">
                <a:solidFill>
                  <a:prstClr val="black"/>
                </a:solidFill>
              </a:rPr>
              <a:t/>
            </a:r>
            <a:br>
              <a:rPr lang="ru-RU" dirty="0">
                <a:solidFill>
                  <a:prstClr val="black"/>
                </a:solidFill>
              </a:rPr>
            </a:b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01139" y="395207"/>
            <a:ext cx="52619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prstClr val="black"/>
                </a:solidFill>
              </a:rPr>
              <a:t>Давайте попробуем сделать листочки</a:t>
            </a:r>
            <a:endParaRPr lang="ru-RU" sz="2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518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Осенние листья на прозрачном фон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24499"/>
            <a:ext cx="4992914" cy="3296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Осенние листья на прозрачном фон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637379">
            <a:off x="7129503" y="-141957"/>
            <a:ext cx="4992914" cy="3296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altLang="ru-RU" sz="1200" dirty="0" smtClean="0">
                <a:solidFill>
                  <a:srgbClr val="111111"/>
                </a:solidFill>
                <a:latin typeface="Montserrat"/>
              </a:rPr>
              <a:t>Сначала приготовим небольшие шарики желтого и оранжевого пластилина.</a:t>
            </a:r>
            <a:endParaRPr lang="ru-RU" altLang="ru-RU" sz="800" dirty="0" smtClean="0">
              <a:solidFill>
                <a:prstClr val="black"/>
              </a:solidFill>
            </a:endParaRPr>
          </a:p>
          <a:p>
            <a:pPr eaLnBrk="0" hangingPunct="0"/>
            <a:r>
              <a:rPr lang="ru-RU" altLang="ru-RU" dirty="0" smtClean="0">
                <a:solidFill>
                  <a:prstClr val="black"/>
                </a:solidFill>
              </a:rPr>
              <a:t>  </a:t>
            </a:r>
            <a:r>
              <a:rPr lang="ru-RU" altLang="ru-RU" sz="24100" dirty="0" smtClean="0">
                <a:solidFill>
                  <a:prstClr val="black"/>
                </a:solidFill>
              </a:rPr>
              <a:t> </a:t>
            </a:r>
            <a:endParaRPr lang="ru-RU" altLang="ru-RU" dirty="0" smtClean="0">
              <a:solidFill>
                <a:prstClr val="black"/>
              </a:solidFill>
            </a:endParaRPr>
          </a:p>
        </p:txBody>
      </p:sp>
      <p:pic>
        <p:nvPicPr>
          <p:cNvPr id="10242" name="Picture 2" descr="Осенние листья из пластилина. Шарики желтого и оранжевого пластилина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94" b="8223"/>
          <a:stretch/>
        </p:blipFill>
        <p:spPr bwMode="auto">
          <a:xfrm>
            <a:off x="318308" y="1213008"/>
            <a:ext cx="4997611" cy="4897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636217" y="1213008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>
                <a:solidFill>
                  <a:prstClr val="black"/>
                </a:solidFill>
              </a:rPr>
              <a:t>Сначала приготовим небольшие шарики желтого и оранжевого пластилина.</a:t>
            </a:r>
          </a:p>
          <a:p>
            <a:endParaRPr lang="ru-RU" sz="2400" b="1" dirty="0">
              <a:solidFill>
                <a:prstClr val="black"/>
              </a:solidFill>
            </a:endParaRPr>
          </a:p>
          <a:p>
            <a:r>
              <a:rPr lang="ru-RU" sz="2400" b="1" dirty="0">
                <a:solidFill>
                  <a:prstClr val="black"/>
                </a:solidFill>
              </a:rPr>
              <a:t>Осенние листья из пластилина. Шарики желтого и оранжевого пластилина</a:t>
            </a:r>
          </a:p>
        </p:txBody>
      </p:sp>
    </p:spTree>
    <p:extLst>
      <p:ext uri="{BB962C8B-B14F-4D97-AF65-F5344CB8AC3E}">
        <p14:creationId xmlns:p14="http://schemas.microsoft.com/office/powerpoint/2010/main" val="2607204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Осенние листья на прозрачном фон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24499"/>
            <a:ext cx="4992914" cy="3296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Осенние листья на прозрачном фон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637379">
            <a:off x="7129503" y="-141957"/>
            <a:ext cx="4992914" cy="3296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7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01" b="4679"/>
          <a:stretch/>
        </p:blipFill>
        <p:spPr bwMode="auto">
          <a:xfrm>
            <a:off x="445038" y="161758"/>
            <a:ext cx="4103715" cy="3108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078278" y="161758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prstClr val="black"/>
                </a:solidFill>
              </a:rPr>
              <a:t>- Пальцами </a:t>
            </a:r>
            <a:r>
              <a:rPr lang="ru-RU" b="1" dirty="0">
                <a:solidFill>
                  <a:prstClr val="black"/>
                </a:solidFill>
              </a:rPr>
              <a:t>расплющиваем получившуюся массу. Можно на этом этапе воспользоваться валиком, чтобы раскатать пластилиновую заготовку.</a:t>
            </a:r>
          </a:p>
          <a:p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17" b="5007"/>
          <a:stretch/>
        </p:blipFill>
        <p:spPr bwMode="auto">
          <a:xfrm>
            <a:off x="526404" y="3468279"/>
            <a:ext cx="3940982" cy="3087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714068" y="3624499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prstClr val="black"/>
                </a:solidFill>
              </a:rPr>
              <a:t>- Далее </a:t>
            </a:r>
            <a:r>
              <a:rPr lang="ru-RU" b="1" dirty="0">
                <a:solidFill>
                  <a:prstClr val="black"/>
                </a:solidFill>
              </a:rPr>
              <a:t>нам потребуется лист, обращаем внимание на нижнюю его сторону. Именно она нужна получения оттиска.</a:t>
            </a:r>
          </a:p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101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Осенние листья на прозрачном фон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557" y="3561510"/>
            <a:ext cx="4992914" cy="3296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Осенние листья на прозрачном фон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637379">
            <a:off x="7123937" y="-85119"/>
            <a:ext cx="4992914" cy="3296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3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75" b="5285"/>
          <a:stretch/>
        </p:blipFill>
        <p:spPr bwMode="auto">
          <a:xfrm>
            <a:off x="274557" y="273041"/>
            <a:ext cx="3662013" cy="305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900048" y="654704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prstClr val="black"/>
                </a:solidFill>
              </a:rPr>
              <a:t>- Прикладываем </a:t>
            </a:r>
            <a:r>
              <a:rPr lang="ru-RU" b="1" dirty="0">
                <a:solidFill>
                  <a:prstClr val="black"/>
                </a:solidFill>
              </a:rPr>
              <a:t>этой стороной лист к пластилиновой основе, после чего аккуратно прокатываем валиком.</a:t>
            </a:r>
          </a:p>
          <a:p>
            <a:endParaRPr lang="ru-RU" b="1" dirty="0">
              <a:solidFill>
                <a:prstClr val="black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043" b="6092"/>
          <a:stretch/>
        </p:blipFill>
        <p:spPr bwMode="auto">
          <a:xfrm>
            <a:off x="274557" y="3460771"/>
            <a:ext cx="3716256" cy="3296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442489" y="3871476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>
              <a:solidFill>
                <a:prstClr val="black"/>
              </a:solidFill>
            </a:endParaRPr>
          </a:p>
          <a:p>
            <a:r>
              <a:rPr lang="ru-RU" b="1" dirty="0">
                <a:solidFill>
                  <a:prstClr val="black"/>
                </a:solidFill>
              </a:rPr>
              <a:t> </a:t>
            </a:r>
            <a:r>
              <a:rPr lang="ru-RU" b="1" dirty="0" smtClean="0">
                <a:solidFill>
                  <a:prstClr val="black"/>
                </a:solidFill>
              </a:rPr>
              <a:t>              -  Снимаем </a:t>
            </a:r>
            <a:r>
              <a:rPr lang="ru-RU" b="1" dirty="0">
                <a:solidFill>
                  <a:prstClr val="black"/>
                </a:solidFill>
              </a:rPr>
              <a:t>листочек. Мы получили нужный </a:t>
            </a:r>
            <a:r>
              <a:rPr lang="ru-RU" b="1" dirty="0" smtClean="0">
                <a:solidFill>
                  <a:prstClr val="black"/>
                </a:solidFill>
              </a:rPr>
              <a:t>          рисунок на </a:t>
            </a:r>
            <a:r>
              <a:rPr lang="ru-RU" b="1" dirty="0">
                <a:solidFill>
                  <a:prstClr val="black"/>
                </a:solidFill>
              </a:rPr>
              <a:t>пластилине</a:t>
            </a:r>
            <a:r>
              <a:rPr lang="ru-RU" b="1" dirty="0" smtClean="0">
                <a:solidFill>
                  <a:prstClr val="black"/>
                </a:solidFill>
              </a:rPr>
              <a:t>.</a:t>
            </a:r>
            <a:endParaRPr lang="ru-RU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278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Осенние листья на прозрачном фон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1836" y="3085739"/>
            <a:ext cx="4992914" cy="3296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Осенние листья на прозрачном фон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637379">
            <a:off x="7123937" y="-85119"/>
            <a:ext cx="4992914" cy="3296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17" b="6899"/>
          <a:stretch/>
        </p:blipFill>
        <p:spPr bwMode="auto">
          <a:xfrm>
            <a:off x="421792" y="339591"/>
            <a:ext cx="3359795" cy="2791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98570" y="614549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prstClr val="black"/>
                </a:solidFill>
              </a:rPr>
              <a:t>- Осталось </a:t>
            </a:r>
            <a:r>
              <a:rPr lang="ru-RU" b="1" dirty="0">
                <a:solidFill>
                  <a:prstClr val="black"/>
                </a:solidFill>
              </a:rPr>
              <a:t>воспользоваться стекой, чтобы вырезать листочек нужной формы. Это можно сделать как от руки, так и обводя заранее нарисованный шаблон из бумаги или картона. Такой осенний листочек из пластилина у нас получился.</a:t>
            </a:r>
          </a:p>
          <a:p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20" b="6558"/>
          <a:stretch/>
        </p:blipFill>
        <p:spPr bwMode="auto">
          <a:xfrm>
            <a:off x="387613" y="3459008"/>
            <a:ext cx="3393974" cy="3104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621078" y="3633762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</a:rPr>
              <a:t>- </a:t>
            </a:r>
            <a:r>
              <a:rPr lang="ru-RU" b="1" dirty="0" smtClean="0">
                <a:solidFill>
                  <a:prstClr val="black"/>
                </a:solidFill>
              </a:rPr>
              <a:t>Осталось </a:t>
            </a:r>
            <a:r>
              <a:rPr lang="ru-RU" b="1" dirty="0">
                <a:solidFill>
                  <a:prstClr val="black"/>
                </a:solidFill>
              </a:rPr>
              <a:t>воспользоваться стекой и вырезать лист нужной формы</a:t>
            </a:r>
            <a:r>
              <a:rPr lang="ru-RU" dirty="0">
                <a:solidFill>
                  <a:prstClr val="black"/>
                </a:solidFill>
              </a:rPr>
              <a:t>.</a:t>
            </a:r>
          </a:p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76061" y="512836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</a:rPr>
              <a:t>- </a:t>
            </a:r>
            <a:r>
              <a:rPr lang="ru-RU" b="1" dirty="0" smtClean="0">
                <a:solidFill>
                  <a:prstClr val="black"/>
                </a:solidFill>
              </a:rPr>
              <a:t>Такие </a:t>
            </a:r>
            <a:r>
              <a:rPr lang="ru-RU" b="1" dirty="0">
                <a:solidFill>
                  <a:prstClr val="black"/>
                </a:solidFill>
              </a:rPr>
              <a:t>осенние листья из пластилина получились.</a:t>
            </a:r>
          </a:p>
          <a:p>
            <a:endParaRPr lang="ru-RU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790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Осенние листья на прозрачном фон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557" y="3561510"/>
            <a:ext cx="4992914" cy="3296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Осенние листья на прозрачном фон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637379">
            <a:off x="7123937" y="-85119"/>
            <a:ext cx="4992914" cy="3296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78050" y="2967335"/>
            <a:ext cx="70359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</a:t>
            </a:r>
            <a:r>
              <a:rPr lang="ru-RU" sz="54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 внимание!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42411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Осенние листья на прозрачном фон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24499"/>
            <a:ext cx="4992914" cy="3296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Осенние листья на прозрачном фон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637379">
            <a:off x="7129503" y="-141957"/>
            <a:ext cx="4992914" cy="3296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048000" y="1443841"/>
            <a:ext cx="6096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Уважаемые родители!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Во время деятельности с ребенком сделайте, пожалуйста, фотографии.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Отправить фотографии можно в группу или лично вашему воспитателю.</a:t>
            </a:r>
            <a:endParaRPr kumimoji="0" lang="ru-RU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694498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Bahnschrift" panose="020B0502040204020203" pitchFamily="34" charset="0"/>
              </a:rPr>
              <a:t>Загадки:</a:t>
            </a:r>
            <a:endParaRPr lang="ru-RU" dirty="0">
              <a:latin typeface="Bahnschrift" panose="020B0502040204020203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89400" y="365125"/>
            <a:ext cx="4241800" cy="107723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 smtClean="0"/>
              <a:t>1. Рукава </a:t>
            </a:r>
            <a:r>
              <a:rPr lang="ru-RU" dirty="0"/>
              <a:t>длинней чем руки,</a:t>
            </a:r>
          </a:p>
          <a:p>
            <a:pPr marL="0" indent="0">
              <a:buNone/>
            </a:pPr>
            <a:r>
              <a:rPr lang="ru-RU" dirty="0"/>
              <a:t>Значит, вы надели...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678543" y="1973174"/>
            <a:ext cx="4241800" cy="120060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 smtClean="0"/>
              <a:t>2. Чтоб </a:t>
            </a:r>
            <a:r>
              <a:rPr lang="ru-RU" dirty="0"/>
              <a:t>не мерзнуть, пять ребят </a:t>
            </a:r>
            <a:br>
              <a:rPr lang="ru-RU" dirty="0"/>
            </a:br>
            <a:r>
              <a:rPr lang="ru-RU" dirty="0"/>
              <a:t>По чуланчикам сидят. 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78543" y="3456264"/>
            <a:ext cx="3559629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3. </a:t>
            </a:r>
            <a:r>
              <a:rPr lang="ru-RU" sz="2800" dirty="0"/>
              <a:t>Не галстук он, не воротник, </a:t>
            </a:r>
            <a:br>
              <a:rPr lang="ru-RU" sz="2800" dirty="0"/>
            </a:br>
            <a:r>
              <a:rPr lang="ru-RU" sz="2800" dirty="0"/>
              <a:t>А шею обжимать привык. </a:t>
            </a:r>
            <a:br>
              <a:rPr lang="ru-RU" sz="2800" dirty="0"/>
            </a:br>
            <a:r>
              <a:rPr lang="ru-RU" sz="2800" dirty="0"/>
              <a:t>Но не всегда, а лишь тогда, </a:t>
            </a:r>
            <a:br>
              <a:rPr lang="ru-RU" sz="2800" dirty="0"/>
            </a:br>
            <a:r>
              <a:rPr lang="ru-RU" sz="2800" dirty="0"/>
              <a:t>Когда бывают холода.</a:t>
            </a:r>
          </a:p>
        </p:txBody>
      </p:sp>
      <p:pic>
        <p:nvPicPr>
          <p:cNvPr id="2050" name="Picture 2" descr="Штаны на прозрачном фоне — 3mu.r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9522" y="254817"/>
            <a:ext cx="888697" cy="1383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Пин на доске пізнайко і працелюбчик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7097" y="1748745"/>
            <a:ext cx="1702526" cy="1570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🧣 Шарф эмодзи — Значение, Скопировать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0343" y="3945299"/>
            <a:ext cx="2520814" cy="2520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2272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Осенние листья на прозрачном фон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24499"/>
            <a:ext cx="4992914" cy="3296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Осенние листья на прозрачном фон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637379">
            <a:off x="7129503" y="-141957"/>
            <a:ext cx="4992914" cy="3296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6457" y="356461"/>
            <a:ext cx="6965258" cy="6276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4060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Осенние листья на прозрачном фон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24499"/>
            <a:ext cx="4992914" cy="3296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Осенние листья на прозрачном фон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637379">
            <a:off x="7129503" y="-141957"/>
            <a:ext cx="4992914" cy="3296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715" y="216976"/>
            <a:ext cx="11522990" cy="6478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8123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Осенние листья на прозрачном фон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24499"/>
            <a:ext cx="4992914" cy="3296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Осенние листья на прозрачном фон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637379">
            <a:off x="7129503" y="-141957"/>
            <a:ext cx="4992914" cy="3296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07" y="371959"/>
            <a:ext cx="11315566" cy="6358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2688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Осенние листья на прозрачном фон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24499"/>
            <a:ext cx="4992914" cy="3296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Осенние листья на прозрачном фон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637379">
            <a:off x="7129503" y="-141957"/>
            <a:ext cx="4992914" cy="3296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8923" y="534692"/>
            <a:ext cx="5478650" cy="5540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1036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13725" y="116932"/>
            <a:ext cx="4922520" cy="875846"/>
          </a:xfrm>
        </p:spPr>
        <p:txBody>
          <a:bodyPr/>
          <a:lstStyle/>
          <a:p>
            <a:r>
              <a:rPr lang="ru-RU" dirty="0" smtClean="0">
                <a:latin typeface="Bahnschrift" panose="020B0502040204020203" pitchFamily="34" charset="0"/>
              </a:rPr>
              <a:t>Назови магазин:</a:t>
            </a:r>
            <a:endParaRPr lang="ru-RU" dirty="0">
              <a:latin typeface="Bahnschrift" panose="020B0502040204020203" pitchFamily="34" charset="0"/>
            </a:endParaRPr>
          </a:p>
        </p:txBody>
      </p:sp>
      <p:pic>
        <p:nvPicPr>
          <p:cNvPr id="3074" name="Picture 2" descr="MySQL Основ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110" y="1409178"/>
            <a:ext cx="3333750" cy="2562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Пин на доске CLIP ART CLOSET ♥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587" y="1409178"/>
            <a:ext cx="1646274" cy="1179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Тематическая подборка игр и упражнений для детей раннего возраста на тему  «Рыбки»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159" y="3949201"/>
            <a:ext cx="2121130" cy="869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Shefa Food Интернет-магазин кошерных продуктов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4273" y="992778"/>
            <a:ext cx="2329527" cy="1858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Пин на доске МЕБЛІ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4681" y="3435827"/>
            <a:ext cx="2527083" cy="150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Free Community Clothes Close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9263" y="4788852"/>
            <a:ext cx="4566982" cy="206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 flipH="1" flipV="1">
            <a:off x="2975289" y="2325189"/>
            <a:ext cx="1296265" cy="26381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>
            <a:off x="3125697" y="3699647"/>
            <a:ext cx="1317303" cy="54857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V="1">
            <a:off x="7841004" y="2058894"/>
            <a:ext cx="1065357" cy="49294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7716125" y="3585416"/>
            <a:ext cx="1308148" cy="54824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6082834" y="4038706"/>
            <a:ext cx="6166" cy="68284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6265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Bahnschrift" panose="020B0502040204020203" pitchFamily="34" charset="0"/>
              </a:rPr>
              <a:t>Помоги кукле одеться на прогулку:</a:t>
            </a:r>
            <a:endParaRPr lang="ru-RU" dirty="0">
              <a:latin typeface="Bahnschrift" panose="020B0502040204020203" pitchFamily="34" charset="0"/>
            </a:endParaRPr>
          </a:p>
        </p:txBody>
      </p:sp>
      <p:pic>
        <p:nvPicPr>
          <p:cNvPr id="4" name="Picture 2" descr="Осенние листья на прозрачном фон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388" y="1002140"/>
            <a:ext cx="2052944" cy="1355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Рисунки - Дети, мальчики, девочки и ангелочки - PNG без фона - «клипарт от  tapenik»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2090" y="1245002"/>
            <a:ext cx="3328874" cy="5548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Платье картинка для детей (59 фото) » Интересные коллекции модной одежды и  не только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7089" y="4760537"/>
            <a:ext cx="1863636" cy="2005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Пин на доске CLIP ART CLOSET ♥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282" y="5252417"/>
            <a:ext cx="1646274" cy="1179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Lenagold - Клипарт - Шляпы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0760" y="1671579"/>
            <a:ext cx="1894334" cy="1298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Технологическая карта для старшего дошкольного возраста. Открытое  подгрупповое логопедическое занятие «Смешарики в гостях у детей.  Дифференциация звуков [С] - [Ш] в словах и чистоговорках».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808" y="1506457"/>
            <a:ext cx="1665658" cy="1702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Штаны на прозрачном фоне — 3mu.ru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5851" y="4968119"/>
            <a:ext cx="1154654" cy="1797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Свитер PNG картинки скачать бесплатно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8292" y="4968119"/>
            <a:ext cx="1905000" cy="1533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4" name="Picture 18" descr="Носки Рисунок Для Детей Clipart Sock T-shirt Clothing - Sock Rhymes - Png  Download - Full Size Clipart (#1706705) - PinClipart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7657" y="3362517"/>
            <a:ext cx="940521" cy="108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6" name="Picture 20" descr="Кира-скрап - клипарт и рамки на прозрачном фоне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319" y="3673364"/>
            <a:ext cx="1627176" cy="691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Кира-скрап - клипарт и рамки на прозрачном фоне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467" y="1912373"/>
            <a:ext cx="1667328" cy="1992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Пин от пользователя Marcia Rosimara на доске одяг | Детское пальто, Одежда,  Пальто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02" y="2357561"/>
            <a:ext cx="2016033" cy="2016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7496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81481E-6 L 4.16667E-6 4.81481E-6 C 0.03164 0.01041 0.00247 -0.00023 0.03528 0.01504 C 0.08229 0.03727 0.10507 0.04398 0.15208 0.07407 C 0.18984 0.09838 0.24609 0.13611 0.28489 0.15416 C 0.31705 0.16898 0.34466 0.18287 0.37708 0.19398 C 0.39192 0.1993 0.40703 0.20278 0.422 0.20741 C 0.43138 0.21041 0.44062 0.21412 0.44987 0.2169 C 0.46875 0.22291 0.48802 0.22569 0.50664 0.23403 C 0.56731 0.26111 0.5 0.23194 0.55494 0.25301 C 0.56067 0.25532 0.56627 0.25856 0.572 0.26065 C 0.57591 0.26227 0.57994 0.26319 0.58385 0.26458 C 0.59557 0.26875 0.57747 0.26412 0.59674 0.26829 C 0.59596 0.27014 0.59505 0.27199 0.59453 0.27407 C 0.59231 0.28194 0.5927 0.29722 0.59244 0.30254 C 0.59218 0.30717 0.59179 0.31157 0.59127 0.31597 C 0.59088 0.3206 0.58997 0.32824 0.58919 0.3331 C 0.58606 0.35231 0.59036 0.32268 0.58697 0.34653 C 0.58463 0.34028 0.58489 0.34305 0.58489 0.33889 L 0.58489 0.33889 " pathEditMode="relative" ptsTypes="AAAAAAAAAAAAAAAAAAAA">
                                      <p:cBhvr>
                                        <p:cTn id="6" dur="20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4.44444E-6 L 2.08333E-7 0.00023 C 0.06341 0.00254 0.08555 0.00162 0.13919 0.00763 C 0.18047 0.01226 0.19245 0.01643 0.23568 0.01713 L 0.48424 0.01921 C 0.48919 0.01967 0.49414 0.02106 0.49922 0.02106 C 0.59674 0.02106 0.56745 0.03773 0.60208 0.01713 C 0.60273 0.01458 0.60339 0.01203 0.60417 0.00949 C 0.60521 0.00694 0.60651 0.00463 0.60742 0.00185 C 0.60794 0.00023 0.60781 -0.00232 0.60846 -0.00371 C 0.61354 -0.01528 0.61289 -0.01412 0.6181 -0.01713 C 0.62786 -0.0301 0.61628 -0.01343 0.62773 -0.03635 C 0.63464 -0.04977 0.62982 -0.03357 0.63529 -0.04954 C 0.63542 -0.05024 0.63529 -0.05093 0.63529 -0.05139 L 0.63529 -0.05116 " pathEditMode="relative" rAng="0" ptsTypes="AAAAAAAAAAAAAAA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758" y="-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2.59259E-6 L -3.95833E-6 0.00023 C 0.02149 -0.02037 0.02813 -0.02801 0.05782 -0.0449 C 0.06381 -0.04838 0.12097 -0.07963 0.12878 -0.08819 C 0.14206 -0.10301 0.13034 -0.09097 0.1474 -0.10486 C 0.14987 -0.10717 0.15222 -0.10972 0.15495 -0.11203 C 0.16133 -0.11736 0.16381 -0.11944 0.17019 -0.12315 C 0.17344 -0.12523 0.17683 -0.12708 0.17995 -0.1287 C 0.18373 -0.13078 0.1875 -0.13194 0.19102 -0.13449 C 0.19701 -0.13865 0.21329 -0.1537 0.22149 -0.15694 C 0.23164 -0.16065 0.22657 -0.15903 0.23672 -0.16088 C 0.23946 -0.16203 0.24193 -0.16296 0.24441 -0.16389 C 0.25144 -0.16597 0.25508 -0.16528 0.26302 -0.16944 C 0.26954 -0.17268 0.26667 -0.17153 0.27175 -0.17338 C 0.28021 -0.17199 0.28177 -0.17361 0.27722 -0.17083 L 0.27618 -0.17083 " pathEditMode="relative" rAng="0" ptsTypes="AAAAAAAAAAAAAAAA">
                                      <p:cBhvr>
                                        <p:cTn id="14" dur="20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84" y="-8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7.40741E-7 L -4.375E-6 0.00023 L 0.02487 0.00949 C 0.03816 0.01482 0.05144 0.02153 0.06498 0.02662 C 0.09714 0.03866 0.12956 0.04815 0.16159 0.06088 C 0.22461 0.08565 0.2862 0.12407 0.35026 0.13889 C 0.41719 0.1544 0.4474 0.16227 0.52058 0.17315 C 0.53282 0.175 0.54519 0.17477 0.55756 0.17523 L 0.66928 0.17708 C 0.67071 0.17778 0.67214 0.17847 0.6737 0.17894 C 0.6754 0.17963 0.67722 0.18009 0.67904 0.18079 C 0.68008 0.18125 0.68112 0.18218 0.68217 0.18287 C 0.68334 0.18264 0.70183 0.17986 0.70391 0.17894 C 0.7073 0.17755 0.71042 0.175 0.71368 0.17315 C 0.71628 0.17199 0.71875 0.1706 0.72136 0.16945 C 0.72631 0.16713 0.73021 0.16667 0.73542 0.16551 C 0.74232 0.1662 0.74922 0.16759 0.75599 0.16759 C 0.75938 0.16759 0.7625 0.16597 0.76576 0.16551 C 0.7698 0.16528 0.7737 0.16551 0.77787 0.16551 L 0.77787 0.16574 " pathEditMode="relative" rAng="0" ptsTypes="AAAAAAAAAAAAAAAAAAAA">
                                      <p:cBhvr>
                                        <p:cTn id="18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893" y="9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85185E-6 L -2.5E-6 1.85185E-6 L 0.01928 -0.00394 L 0.04388 -0.00972 C 0.06706 -0.01435 0.075 -0.01412 0.09636 -0.02107 C 0.10495 -0.02384 0.11342 -0.02824 0.12201 -0.03056 C 0.12917 -0.03264 0.13633 -0.03264 0.14349 -0.03449 C 0.14922 -0.03588 0.15482 -0.03866 0.16068 -0.04005 C 0.17461 -0.04375 0.18138 -0.04398 0.19493 -0.04584 C 0.21888 -0.04908 0.19662 -0.04584 0.22058 -0.05162 C 0.24454 -0.05741 0.2155 -0.04746 0.24948 -0.05926 L 0.29245 -0.07454 C 0.31316 -0.09097 0.2905 -0.07384 0.31276 -0.08773 C 0.32409 -0.09491 0.31941 -0.09653 0.33529 -0.10116 C 0.34063 -0.10278 0.34467 -0.10417 0.35026 -0.10486 C 0.3556 -0.10579 0.36094 -0.10625 0.36628 -0.10695 C 0.38959 -0.11389 0.37058 -0.1088 0.42422 -0.1088 L 0.42422 -0.1088 " pathEditMode="relative" ptsTypes="AAAAAAAAAAAAAAAAAA">
                                      <p:cBhvr>
                                        <p:cTn id="22" dur="20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1.11111E-6 L 2.70833E-6 1.11111E-6 C 0.01093 0.02662 0.02174 0.05371 0.03307 0.07986 C 0.0431 0.10278 0.0539 0.12431 0.06419 0.14653 L 0.07916 0.17894 C 0.08307 0.1875 0.10429 0.23403 0.10911 0.2419 C 0.14297 0.29676 0.10403 0.23519 0.13268 0.27616 C 0.13476 0.27894 0.13606 0.28287 0.13815 0.28565 C 0.13971 0.28797 0.14166 0.28935 0.14349 0.29144 C 0.14974 0.29838 0.15794 0.31065 0.16172 0.31806 C 0.16445 0.32385 0.16744 0.3294 0.17018 0.33519 C 0.17174 0.3382 0.17278 0.3419 0.17448 0.34468 C 0.17682 0.34838 0.17955 0.35093 0.18203 0.35417 C 0.18632 0.36042 0.19049 0.3669 0.19479 0.37338 C 0.19661 0.37593 0.19882 0.37755 0.20026 0.38079 C 0.2013 0.38334 0.20195 0.38658 0.20338 0.38843 C 0.20455 0.39005 0.20625 0.38982 0.20768 0.39051 C 0.20872 0.39236 0.20976 0.39445 0.21093 0.39607 C 0.21263 0.39838 0.21445 0.4 0.21627 0.40185 C 0.21731 0.40301 0.21836 0.4044 0.21953 0.40556 C 0.222 0.41227 0.22252 0.41412 0.22591 0.42084 C 0.22721 0.42361 0.22877 0.42593 0.23021 0.42848 C 0.23203 0.43496 0.23177 0.43727 0.23554 0.44005 C 0.23619 0.44051 0.23698 0.44005 0.23776 0.44005 L 0.23776 0.44005 " pathEditMode="relative" ptsTypes="AAAAAAAAAAAAAAAAAAAAAAAAA">
                                      <p:cBhvr>
                                        <p:cTn id="26" dur="2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311</Words>
  <Application>Microsoft Office PowerPoint</Application>
  <PresentationFormat>Произвольный</PresentationFormat>
  <Paragraphs>42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8</vt:i4>
      </vt:variant>
      <vt:variant>
        <vt:lpstr>Заголовки слайдов</vt:lpstr>
      </vt:variant>
      <vt:variant>
        <vt:i4>18</vt:i4>
      </vt:variant>
    </vt:vector>
  </HeadingPairs>
  <TitlesOfParts>
    <vt:vector size="26" baseType="lpstr">
      <vt:lpstr>Тема Office</vt:lpstr>
      <vt:lpstr>1_Тема Office</vt:lpstr>
      <vt:lpstr>2_Тема Office</vt:lpstr>
      <vt:lpstr>3_Тема Office</vt:lpstr>
      <vt:lpstr>4_Тема Office</vt:lpstr>
      <vt:lpstr>5_Тема Office</vt:lpstr>
      <vt:lpstr>6_Тема Office</vt:lpstr>
      <vt:lpstr>7_Тема Office</vt:lpstr>
      <vt:lpstr>Презентация PowerPoint</vt:lpstr>
      <vt:lpstr>Презентация PowerPoint</vt:lpstr>
      <vt:lpstr>Загадки:</vt:lpstr>
      <vt:lpstr>Презентация PowerPoint</vt:lpstr>
      <vt:lpstr>Презентация PowerPoint</vt:lpstr>
      <vt:lpstr>Презентация PowerPoint</vt:lpstr>
      <vt:lpstr>Презентация PowerPoint</vt:lpstr>
      <vt:lpstr>Назови магазин:</vt:lpstr>
      <vt:lpstr>Помоги кукле одеться на прогулку:</vt:lpstr>
      <vt:lpstr>Презентация PowerPoint</vt:lpstr>
      <vt:lpstr>Найди лишнее:</vt:lpstr>
      <vt:lpstr>Из чего сделано: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ОСЕНЯЯ ОДЕЖДА</dc:title>
  <dc:creator>Пользователь Windows</dc:creator>
  <cp:lastModifiedBy>User</cp:lastModifiedBy>
  <cp:revision>18</cp:revision>
  <dcterms:created xsi:type="dcterms:W3CDTF">2021-09-12T18:43:09Z</dcterms:created>
  <dcterms:modified xsi:type="dcterms:W3CDTF">2024-09-16T09:59:41Z</dcterms:modified>
</cp:coreProperties>
</file>