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5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0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839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7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294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1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2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0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7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3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3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9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6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8D97CE-12C8-409F-A2CE-A9DC1E6B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2332037"/>
          </a:xfrm>
        </p:spPr>
        <p:txBody>
          <a:bodyPr/>
          <a:lstStyle/>
          <a:p>
            <a:r>
              <a:rPr lang="ru-RU" b="1">
                <a:solidFill>
                  <a:srgbClr val="FF6600"/>
                </a:solidFill>
              </a:rPr>
              <a:t>ОСЕННЯЯ ОДЕЖДА.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70456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8496300" cy="589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6945_html_65c6c8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850"/>
            <a:ext cx="9144000" cy="602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winter-of-things-clipar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272337" cy="663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117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12750"/>
            <a:ext cx="8135938" cy="5748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i2QVIKL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9925"/>
            <a:ext cx="9144000" cy="551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i="1">
                <a:solidFill>
                  <a:schemeClr val="hlink"/>
                </a:solidFill>
              </a:rPr>
              <a:t>Задание.</a:t>
            </a:r>
            <a:br>
              <a:rPr lang="ru-RU" sz="3600" i="1">
                <a:solidFill>
                  <a:schemeClr val="hlink"/>
                </a:solidFill>
              </a:rPr>
            </a:br>
            <a:r>
              <a:rPr lang="ru-RU" sz="3600" i="1">
                <a:solidFill>
                  <a:schemeClr val="hlink"/>
                </a:solidFill>
              </a:rPr>
              <a:t> 1.</a:t>
            </a:r>
            <a:r>
              <a:rPr lang="ru-RU" sz="4000">
                <a:solidFill>
                  <a:schemeClr val="hlink"/>
                </a:solidFill>
              </a:rPr>
              <a:t>Прочитайте  слова.</a:t>
            </a:r>
            <a:br>
              <a:rPr lang="ru-RU" sz="4000">
                <a:solidFill>
                  <a:schemeClr val="hlink"/>
                </a:solidFill>
              </a:rPr>
            </a:br>
            <a:r>
              <a:rPr lang="ru-RU" sz="4000">
                <a:solidFill>
                  <a:schemeClr val="hlink"/>
                </a:solidFill>
              </a:rPr>
              <a:t> 2.Подберите картинки к словам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/>
              <a:t>  </a:t>
            </a:r>
            <a:r>
              <a:rPr lang="ru-RU" sz="4000" b="1">
                <a:solidFill>
                  <a:schemeClr val="accent2"/>
                </a:solidFill>
              </a:rPr>
              <a:t>СВИТЕР     ШУБА   ПАЛЬТО   УШАНКА         КОСЫНКА  ШАПКА       ПАНАМКА  </a:t>
            </a:r>
          </a:p>
          <a:p>
            <a:pPr>
              <a:buFontTx/>
              <a:buNone/>
            </a:pPr>
            <a:r>
              <a:rPr lang="ru-RU" sz="4000" b="1">
                <a:solidFill>
                  <a:schemeClr val="accent2"/>
                </a:solidFill>
              </a:rPr>
              <a:t>   БРЮКИ    МАЙКА  ШАРФ        ВАЛЕНКИ  ТАПКИ   САПОГИ   </a:t>
            </a:r>
          </a:p>
          <a:p>
            <a:pPr>
              <a:buFontTx/>
              <a:buNone/>
            </a:pPr>
            <a:r>
              <a:rPr lang="ru-RU" sz="4000" b="1">
                <a:solidFill>
                  <a:schemeClr val="accent2"/>
                </a:solidFill>
              </a:rPr>
              <a:t>   БОСОНОЖКИ   БОТИНКИ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imgh1167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640763" cy="583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38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ОСЕННЯЯ ОДЕЖДА.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Задание.  1.Прочитайте  слова.  2.Подберите картинки к словам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ОСЕННЯЯ ОДЕЖДА.</dc:title>
  <dc:creator>Ученик</dc:creator>
  <cp:lastModifiedBy>USER</cp:lastModifiedBy>
  <cp:revision>5</cp:revision>
  <dcterms:created xsi:type="dcterms:W3CDTF">2017-09-14T11:58:51Z</dcterms:created>
  <dcterms:modified xsi:type="dcterms:W3CDTF">2024-09-16T02:35:38Z</dcterms:modified>
</cp:coreProperties>
</file>