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33"/>
            <a:ext cx="12192000" cy="6876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61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16-22 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«Здравствуй детский сад 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8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Музыкально - ритмические движения "Марш  и бег". </a:t>
            </a:r>
            <a:br>
              <a:rPr lang="ru-RU" sz="2800" b="1" dirty="0"/>
            </a:br>
            <a:r>
              <a:rPr lang="ru-RU" sz="2800" b="1" i="1" dirty="0"/>
              <a:t>Взрослые вместе с детьми шагают и бегают.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Движения выполняем вместе со словами.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"/>
            <a:ext cx="12192000" cy="6846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Прослушать и разучить песенку с детьми</a:t>
            </a:r>
            <a:endParaRPr lang="ru-RU" dirty="0"/>
          </a:p>
        </p:txBody>
      </p:sp>
      <p:pic>
        <p:nvPicPr>
          <p:cNvPr id="5" name="ekaterina-zheleznova-vot-nosik-vot-ushki-vot-shhyochki-vot-ro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Игра «мишка"</a:t>
            </a:r>
            <a:br>
              <a:rPr lang="ru-RU" dirty="0"/>
            </a:br>
            <a:r>
              <a:rPr lang="ru-RU" i="1" dirty="0"/>
              <a:t>Предложите поиграть  в игру, Для наглядности взять игрушку мишка . Или же нарисовать на бумаге и приклеить на ободок из бумаги.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Песенки с движениями - Мишка косолапый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717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</Words>
  <Application>Microsoft Office PowerPoint</Application>
  <PresentationFormat>Широкоэкранный</PresentationFormat>
  <Paragraphs>4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 с. Сарыг-Сеп  Дистанционное обучение  с 16-22 Сентября  I младшая группа  Тема: «Здравствуй детский сад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Прослушать и разучить песенку с детьми</vt:lpstr>
      <vt:lpstr>Игра «мишка" Предложите поиграть  в игру, Для наглядности взять игрушку мишка . Или же нарисовать на бумаге и приклеить на ободок из бумаги.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2024-09-03T01:37:48Z</dcterms:created>
  <dcterms:modified xsi:type="dcterms:W3CDTF">2024-09-15T12:36:52Z</dcterms:modified>
</cp:coreProperties>
</file>