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75" r:id="rId4"/>
    <p:sldId id="268" r:id="rId5"/>
    <p:sldId id="269" r:id="rId6"/>
    <p:sldId id="270" r:id="rId7"/>
    <p:sldId id="27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071546"/>
            <a:ext cx="7772400" cy="857256"/>
          </a:xfrm>
        </p:spPr>
        <p:txBody>
          <a:bodyPr>
            <a:noAutofit/>
          </a:bodyPr>
          <a:lstStyle/>
          <a:p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МБДОУ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/с №5 «Родничок» комбинированного вида с. Сарыг-Сеп</a:t>
            </a:r>
            <a:b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района Республика Тыва </a:t>
            </a:r>
            <a:r>
              <a:rPr lang="ru-RU" sz="1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357430"/>
            <a:ext cx="6400800" cy="3571900"/>
          </a:xfrm>
        </p:spPr>
        <p:txBody>
          <a:bodyPr>
            <a:normAutofit fontScale="77500" lnSpcReduction="20000"/>
          </a:bodyPr>
          <a:lstStyle/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 </a:t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неделя (с 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сентября 2024г.)</a:t>
            </a:r>
            <a:b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младшая </a:t>
            </a:r>
            <a:r>
              <a:rPr lang="ru-RU" sz="3600" b="1" i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группа </a:t>
            </a:r>
            <a:endParaRPr lang="ru-RU" sz="3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pPr algn="r"/>
            <a:endParaRPr lang="ru-RU" sz="19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</a:t>
            </a: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физического воспитания</a:t>
            </a:r>
          </a:p>
          <a:p>
            <a:pPr algn="r"/>
            <a:r>
              <a:rPr lang="ru-RU" sz="19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Серен Рада Ооржаковна</a:t>
            </a:r>
            <a: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9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Desktop\физ рук Серен Р О\фоновые картинки\1613676334_56-p-fon-dlya-prezentatsii-dlya-detei-v-dou-7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"/>
            <a:ext cx="9144001" cy="6858000"/>
          </a:xfrm>
          <a:prstGeom prst="rect">
            <a:avLst/>
          </a:prstGeom>
          <a:noFill/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1500174"/>
            <a:ext cx="6986614" cy="3714776"/>
          </a:xfrm>
        </p:spPr>
        <p:txBody>
          <a:bodyPr>
            <a:normAutofit fontScale="85000" lnSpcReduction="10000"/>
          </a:bodyPr>
          <a:lstStyle/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endParaRPr lang="ru-RU" sz="19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 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пожалуйста, фотографии. </a:t>
            </a:r>
          </a:p>
          <a:p>
            <a:r>
              <a:rPr lang="ru-RU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воспитателю.</a:t>
            </a:r>
          </a:p>
          <a:p>
            <a:pPr algn="r"/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4800" y="-242888"/>
            <a:ext cx="9753600" cy="7343776"/>
          </a:xfrm>
          <a:prstGeom prst="rect">
            <a:avLst/>
          </a:prstGeom>
          <a:noFill/>
        </p:spPr>
      </p:pic>
      <p:pic>
        <p:nvPicPr>
          <p:cNvPr id="2" name="Рисунок 1" descr="C:\Users\ДОУ №5\Desktop\6542.jpg"/>
          <p:cNvPicPr/>
          <p:nvPr/>
        </p:nvPicPr>
        <p:blipFill>
          <a:blip r:embed="rId3"/>
          <a:srcRect t="8906" r="65527" b="66178"/>
          <a:stretch>
            <a:fillRect/>
          </a:stretch>
        </p:blipFill>
        <p:spPr bwMode="auto">
          <a:xfrm>
            <a:off x="428596" y="285728"/>
            <a:ext cx="4214842" cy="321471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Рисунок 2" descr="C:\Users\ДОУ №5\Desktop\6542.jpg"/>
          <p:cNvPicPr/>
          <p:nvPr/>
        </p:nvPicPr>
        <p:blipFill>
          <a:blip r:embed="rId3"/>
          <a:srcRect t="32920" r="65206" b="44645"/>
          <a:stretch>
            <a:fillRect/>
          </a:stretch>
        </p:blipFill>
        <p:spPr bwMode="auto">
          <a:xfrm>
            <a:off x="4429124" y="4071942"/>
            <a:ext cx="3929057" cy="278605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4" name="Рисунок 3" descr="C:\Users\ДОУ №5\Desktop\6542.jpg"/>
          <p:cNvPicPr/>
          <p:nvPr/>
        </p:nvPicPr>
        <p:blipFill>
          <a:blip r:embed="rId3"/>
          <a:srcRect t="76437" r="65206"/>
          <a:stretch>
            <a:fillRect/>
          </a:stretch>
        </p:blipFill>
        <p:spPr bwMode="auto">
          <a:xfrm>
            <a:off x="4714876" y="3500438"/>
            <a:ext cx="3071803" cy="292893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Рисунок 4" descr="C:\Users\ДОУ №5\Desktop\6542.jpg"/>
          <p:cNvPicPr/>
          <p:nvPr/>
        </p:nvPicPr>
        <p:blipFill>
          <a:blip r:embed="rId3"/>
          <a:srcRect t="54566" r="65206" b="23112"/>
          <a:stretch>
            <a:fillRect/>
          </a:stretch>
        </p:blipFill>
        <p:spPr bwMode="auto">
          <a:xfrm>
            <a:off x="857224" y="785794"/>
            <a:ext cx="3286148" cy="285749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Рисунок 2" descr="C:\Users\ДОУ №5\Desktop\6542.jpg"/>
          <p:cNvPicPr/>
          <p:nvPr/>
        </p:nvPicPr>
        <p:blipFill>
          <a:blip r:embed="rId3"/>
          <a:srcRect l="33511" t="11048" r="33645" b="65953"/>
          <a:stretch>
            <a:fillRect/>
          </a:stretch>
        </p:blipFill>
        <p:spPr bwMode="auto">
          <a:xfrm>
            <a:off x="714348" y="3214686"/>
            <a:ext cx="3286148" cy="300037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 descr="C:\Users\ДОУ №5\Desktop\6542.jpg"/>
          <p:cNvPicPr/>
          <p:nvPr/>
        </p:nvPicPr>
        <p:blipFill>
          <a:blip r:embed="rId3"/>
          <a:srcRect l="33511" t="32807" r="33645" b="44194"/>
          <a:stretch>
            <a:fillRect/>
          </a:stretch>
        </p:blipFill>
        <p:spPr bwMode="auto">
          <a:xfrm>
            <a:off x="4714876" y="571480"/>
            <a:ext cx="3143272" cy="278608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3" name="Рисунок 2" descr="C:\Users\ДОУ №5\Desktop\6542.jpg"/>
          <p:cNvPicPr/>
          <p:nvPr/>
        </p:nvPicPr>
        <p:blipFill>
          <a:blip r:embed="rId3"/>
          <a:srcRect l="33511" t="54679" r="33645" b="22097"/>
          <a:stretch>
            <a:fillRect/>
          </a:stretch>
        </p:blipFill>
        <p:spPr bwMode="auto">
          <a:xfrm>
            <a:off x="1071538" y="1142984"/>
            <a:ext cx="2643206" cy="242889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 descr="C:\Users\ДОУ №5\Desktop\6542.jpg"/>
          <p:cNvPicPr/>
          <p:nvPr/>
        </p:nvPicPr>
        <p:blipFill>
          <a:blip r:embed="rId3"/>
          <a:srcRect l="64913" t="54791" b="22097"/>
          <a:stretch>
            <a:fillRect/>
          </a:stretch>
        </p:blipFill>
        <p:spPr bwMode="auto">
          <a:xfrm>
            <a:off x="4572000" y="3714752"/>
            <a:ext cx="2928958" cy="235745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Pictures\Saved Pictures\detskiy-fon-dlya-prezentacii-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2286000" y="255183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36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42</Words>
  <PresentationFormat>Экран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МБДОУ д/с №5 «Родничок» комбинированного вида с. Сарыг-Сеп  Каа-Хемского района Республика Тыва  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МБДОУ д/с №5 «Родничок»  комбинированного вида с. Сарыг-Сеп</dc:title>
  <dc:creator>ДОУ №5</dc:creator>
  <cp:lastModifiedBy>Пользователь Windows</cp:lastModifiedBy>
  <cp:revision>9</cp:revision>
  <dcterms:created xsi:type="dcterms:W3CDTF">2024-01-25T15:56:56Z</dcterms:created>
  <dcterms:modified xsi:type="dcterms:W3CDTF">2024-09-04T13:17:54Z</dcterms:modified>
</cp:coreProperties>
</file>