
<file path=[Content_Types].xml><?xml version="1.0" encoding="utf-8"?>
<Types xmlns="http://schemas.openxmlformats.org/package/2006/content-types">
  <Default ContentType="image/jpeg" Extension="jpe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3" Target="tableStyles.xml" Type="http://schemas.openxmlformats.org/officeDocument/2006/relationships/tableStyles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">
  <p:cSld name="Title">
    <p:spTree>
      <p:nvGrpSpPr>
        <p:cNvPr hidden="false" id="56" name="GroupShape 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7" name="Shape 57"/>
          <p:cNvSpPr txBox="false"/>
          <p:nvPr isPhoto="false"/>
        </p:nvSpPr>
        <p:spPr>
          <a:xfrm flipH="false" flipV="false" rot="0">
            <a:off x="514350" y="5349902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8" name="Shape 58"/>
          <p:cNvSpPr txBox="true"/>
          <p:nvPr isPhoto="false">
            <p:ph idx="1" type="title"/>
          </p:nvPr>
        </p:nvSpPr>
        <p:spPr>
          <a:xfrm flipH="false" flipV="false" rot="0"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0" type="subTitle"/>
          </p:nvPr>
        </p:nvSpPr>
        <p:spPr>
          <a:xfrm flipH="false" flipV="false" rot="0"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defPPr/>
            <a:lvl1pPr algn="l" indent="0" lvl="0" marL="0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xfrm flipH="false" flipV="false" rot="0">
            <a:off x="8229600" y="6473952"/>
            <a:ext cx="758952" cy="2468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4" name="Shape 34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5" name="Shape 3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36" name="Shape 3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7" name="Shape 3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vertTitleAndTx">
  <p:cSld name="Vertical Title and Text">
    <p:spTree>
      <p:nvGrpSpPr>
        <p:cNvPr hidden="false" id="10" name="GroupShape 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" name="Shape 11"/>
          <p:cNvSpPr txBox="true"/>
          <p:nvPr isPhoto="false">
            <p:ph idx="1" type="title"/>
          </p:nvPr>
        </p:nvSpPr>
        <p:spPr>
          <a:xfrm flipH="false" flipV="false" rot="0"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2" name="Shape 12"/>
          <p:cNvSpPr txBox="true"/>
          <p:nvPr isPhoto="false">
            <p:ph idx="0" type="body"/>
          </p:nvPr>
        </p:nvSpPr>
        <p:spPr>
          <a:xfrm flipH="false" flipV="false" rot="0"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3" name="Shape 1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14" name="Shape 1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5" name="Shape 1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6" name="GroupShape 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" name="Shape 17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8" name="Shape 18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9" name="Shape 1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20" name="Shape 20"/>
          <p:cNvSpPr txBox="true"/>
          <p:nvPr isPhoto="false">
            <p:ph idx="11" type="ftr"/>
          </p:nvPr>
        </p:nvSpPr>
        <p:spPr>
          <a:xfrm flipH="false" flipV="false" rot="0">
            <a:off x="3581400" y="76200"/>
            <a:ext cx="2895600" cy="2889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1" name="Shape 21"/>
          <p:cNvSpPr txBox="true"/>
          <p:nvPr isPhoto="false">
            <p:ph idx="12" type="sldNum"/>
          </p:nvPr>
        </p:nvSpPr>
        <p:spPr>
          <a:xfrm flipH="false" flipV="false" rot="0">
            <a:off x="8229600" y="6473952"/>
            <a:ext cx="758952" cy="2468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secHead">
  <p:cSld name="Title and Subtitle">
    <p:bg>
      <p:bgRef idx="1003">
        <a:schemeClr val="dk2"/>
      </p:bgRef>
    </p:bg>
    <p:spTree>
      <p:nvGrpSpPr>
        <p:cNvPr hidden="false" id="45" name="GroupShape 4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6" name="Shape 46"/>
          <p:cNvSpPr txBox="false"/>
          <p:nvPr isPhoto="false"/>
        </p:nvSpPr>
        <p:spPr>
          <a:xfrm flipH="false" flipV="false" rot="0">
            <a:off x="514350" y="3444902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7" name="Shape 47"/>
          <p:cNvSpPr txBox="true"/>
          <p:nvPr isPhoto="false">
            <p:ph idx="0" type="body"/>
          </p:nvPr>
        </p:nvSpPr>
        <p:spPr>
          <a:xfrm flipH="false" flipV="false" rot="0"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defPPr/>
            <a:lvl1pPr algn="r" indent="0" lvl="0" marL="0">
              <a:buNone/>
              <a:defRPr sz="2000">
                <a:solidFill>
                  <a:schemeClr val="lt2"/>
                </a:solidFill>
              </a:defRPr>
            </a:lvl1pPr>
            <a:lvl2pPr lvl="1">
              <a:buNone/>
              <a:defRPr sz="1800">
                <a:solidFill>
                  <a:schemeClr val="lt1"/>
                </a:solidFill>
              </a:defRPr>
            </a:lvl2pPr>
            <a:lvl3pPr lvl="2">
              <a:buNone/>
              <a:defRPr sz="1600">
                <a:solidFill>
                  <a:schemeClr val="lt1"/>
                </a:solidFill>
              </a:defRPr>
            </a:lvl3pPr>
            <a:lvl4pPr lvl="3">
              <a:buNone/>
              <a:defRPr sz="1400">
                <a:solidFill>
                  <a:schemeClr val="lt1"/>
                </a:solidFill>
              </a:defRPr>
            </a:lvl4pPr>
            <a:lvl5pPr lvl="4">
              <a:buNone/>
              <a:defRPr sz="1400">
                <a:solidFill>
                  <a:schemeClr val="lt1"/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8" name="Shape 4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49" name="Shape 4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0" name="Shape 5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51" name="Shape 51"/>
          <p:cNvSpPr txBox="true"/>
          <p:nvPr isPhoto="false">
            <p:ph idx="1" type="title"/>
          </p:nvPr>
        </p:nvSpPr>
        <p:spPr>
          <a:xfrm flipH="false" flipV="false" rot="0">
            <a:off x="180475" y="2947085"/>
            <a:ext cx="8686800" cy="1184824"/>
          </a:xfrm>
          <a:prstGeom prst="rect">
            <a:avLst/>
          </a:prstGeom>
        </p:spPr>
        <p:txBody>
          <a:bodyPr anchor="t"/>
          <a:lstStyle>
            <a:defPPr/>
            <a:lvl1pPr algn="r" lvl="0"/>
          </a:lstStyle>
          <a:p>
            <a:r>
              <a:t>Образец заголовка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71" name="GroupShape 7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2" name="Shape 72"/>
          <p:cNvSpPr txBox="true"/>
          <p:nvPr isPhoto="false">
            <p:ph idx="1" type="title"/>
          </p:nvPr>
        </p:nvSpPr>
        <p:spPr>
          <a:xfrm flipH="false" flipV="false" rot="0">
            <a:off x="301752" y="457200"/>
            <a:ext cx="8686800" cy="84124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38" name="GroupShape 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" name="Shape 39"/>
          <p:cNvSpPr txBox="true"/>
          <p:nvPr isPhoto="false">
            <p:ph idx="1" type="title"/>
          </p:nvPr>
        </p:nvSpPr>
        <p:spPr>
          <a:xfrm flipH="false" flipV="false" rot="0">
            <a:off x="301752" y="457200"/>
            <a:ext cx="8686800" cy="84124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0" name="Shape 40"/>
          <p:cNvSpPr txBox="true"/>
          <p:nvPr isPhoto="false">
            <p:ph idx="0" type="body"/>
          </p:nvPr>
        </p:nvSpPr>
        <p:spPr>
          <a:xfrm flipH="false" flipV="false" rot="0"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1" name="Shape 41"/>
          <p:cNvSpPr txBox="true"/>
          <p:nvPr isPhoto="false">
            <p:ph idx="3" type="body"/>
          </p:nvPr>
        </p:nvSpPr>
        <p:spPr>
          <a:xfrm flipH="false" flipV="false" rot="0"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2" name="Shape 4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43" name="Shape 4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4" name="Shape 4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blank">
  <p:cSld name="Blank">
    <p:spTree>
      <p:nvGrpSpPr>
        <p:cNvPr hidden="false" id="52" name="GroupShape 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3" name="Shape 5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54" name="Shape 5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5" name="Shape 5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woTxTwoObj">
  <p:cSld name="Comparison">
    <p:spTree>
      <p:nvGrpSpPr>
        <p:cNvPr hidden="false" id="22" name="GroupShape 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" name="Shape 23"/>
          <p:cNvSpPr txBox="true"/>
          <p:nvPr isPhoto="false">
            <p:ph idx="1" type="title"/>
          </p:nvPr>
        </p:nvSpPr>
        <p:spPr>
          <a:xfrm flipH="false" flipV="false" rot="0">
            <a:off x="304800" y="5410200"/>
            <a:ext cx="8610600" cy="882650"/>
          </a:xfrm>
          <a:prstGeom prst="rect">
            <a:avLst/>
          </a:prstGeom>
        </p:spPr>
        <p:txBody>
          <a:bodyPr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4" name="Shape 24"/>
          <p:cNvSpPr txBox="true"/>
          <p:nvPr isPhoto="false">
            <p:ph idx="0" type="body"/>
          </p:nvPr>
        </p:nvSpPr>
        <p:spPr>
          <a:xfrm flipH="false" flipV="false" rot="0"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defPPr/>
            <a:lvl1pPr indent="0" lvl="0" marL="0">
              <a:buNone/>
              <a:defRPr b="false" baseline="0" cap="all" sz="180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5" name="Shape 25"/>
          <p:cNvSpPr txBox="true"/>
          <p:nvPr isPhoto="false">
            <p:ph idx="2" type="body"/>
          </p:nvPr>
        </p:nvSpPr>
        <p:spPr>
          <a:xfrm flipH="false" flipV="false" rot="0"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defPPr/>
            <a:lvl1pPr indent="0" lvl="0" marL="0">
              <a:buNone/>
              <a:defRPr b="false" baseline="0" cap="all" sz="180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6" name="Shape 26"/>
          <p:cNvSpPr txBox="true"/>
          <p:nvPr isPhoto="false">
            <p:ph idx="3" type="body"/>
          </p:nvPr>
        </p:nvSpPr>
        <p:spPr>
          <a:xfrm flipH="false" flipV="false" rot="0"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7" name="Shape 27"/>
          <p:cNvSpPr txBox="true"/>
          <p:nvPr isPhoto="false">
            <p:ph idx="4" type="body"/>
          </p:nvPr>
        </p:nvSpPr>
        <p:spPr>
          <a:xfrm flipH="false" flipV="false" rot="0">
            <a:off x="4648730" y="1316037"/>
            <a:ext cx="4288535" cy="3941763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8" name="Shape 2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29" name="Shape 2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0" name="Shape 30"/>
          <p:cNvSpPr txBox="true"/>
          <p:nvPr isPhoto="false">
            <p:ph idx="12" type="sldNum"/>
          </p:nvPr>
        </p:nvSpPr>
        <p:spPr>
          <a:xfrm flipH="false" flipV="false" rot="0">
            <a:off x="8229600" y="6477000"/>
            <a:ext cx="762000" cy="2468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31" name="Shape 31"/>
          <p:cNvSpPr txBox="false"/>
          <p:nvPr isPhoto="false"/>
        </p:nvSpPr>
        <p:spPr>
          <a:xfrm flipH="false" flipV="false" rot="0">
            <a:off x="514350" y="6019800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objTx">
  <p:cSld name="Title, Text and Object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false"/>
          <p:nvPr isPhoto="false"/>
        </p:nvSpPr>
        <p:spPr>
          <a:xfrm flipH="false" flipV="false" rot="0">
            <a:off x="514350" y="5849117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5" name="Shape 65"/>
          <p:cNvSpPr txBox="true"/>
          <p:nvPr isPhoto="false">
            <p:ph idx="1" type="title"/>
          </p:nvPr>
        </p:nvSpPr>
        <p:spPr>
          <a:xfrm flipH="false" flipV="false" rot="0">
            <a:off x="457200" y="5486400"/>
            <a:ext cx="8458200" cy="520700"/>
          </a:xfrm>
          <a:prstGeom prst="rect">
            <a:avLst/>
          </a:prstGeom>
        </p:spPr>
        <p:txBody>
          <a:bodyPr anchor="ctr"/>
          <a:lstStyle>
            <a:defPPr/>
            <a:lvl1pPr algn="l" lvl="0">
              <a:buNone/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3" type="body"/>
          </p:nvPr>
        </p:nvSpPr>
        <p:spPr>
          <a:xfrm flipH="false" flipV="false" rot="0"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400"/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7" name="Shape 67"/>
          <p:cNvSpPr txBox="true"/>
          <p:nvPr isPhoto="false">
            <p:ph idx="0" type="body"/>
          </p:nvPr>
        </p:nvSpPr>
        <p:spPr>
          <a:xfrm flipH="false" flipV="false" rot="0"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8" name="Shape 6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69" name="Shape 6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0" name="Shape 7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picTx">
  <p:cSld name="Title and Picture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0" type="body"/>
          </p:nvPr>
        </p:nvSpPr>
        <p:spPr>
          <a:xfrm flipH="false" flipV="false" rot="0"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prstDash val="solid"/>
          </a:ln>
        </p:spPr>
        <p:txBody>
          <a:bodyPr/>
          <a:lstStyle>
            <a:defPPr/>
            <a:lvl1pPr indent="0" lvl="0" marL="0">
              <a:buNone/>
              <a:defRPr sz="3200"/>
            </a:lvl1pPr>
          </a:lstStyle>
          <a:p>
            <a:r>
              <a:t>Вставка рисунка</a:t>
            </a:r>
          </a:p>
        </p:txBody>
      </p:sp>
      <p:sp>
        <p:nvSpPr>
          <p:cNvPr hidden="false" id="78" name="Shape 7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02.09.2024</a:t>
            </a:r>
          </a:p>
        </p:txBody>
      </p:sp>
      <p:sp>
        <p:nvSpPr>
          <p:cNvPr hidden="false" id="79" name="Shape 7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0" name="Shape 8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81" name="Shape 81"/>
          <p:cNvSpPr txBox="true"/>
          <p:nvPr isPhoto="false">
            <p:ph idx="1" type="title"/>
          </p:nvPr>
        </p:nvSpPr>
        <p:spPr>
          <a:xfrm flipH="false" flipV="false" rot="0">
            <a:off x="381000" y="4993760"/>
            <a:ext cx="5867400" cy="522287"/>
          </a:xfrm>
          <a:prstGeom prst="rect">
            <a:avLst/>
          </a:prstGeom>
        </p:spPr>
        <p:txBody>
          <a:bodyPr anchor="ctr"/>
          <a:lstStyle>
            <a:defPPr/>
            <a:lvl1pPr algn="l" lvl="0">
              <a:buNone/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82" name="Shape 82"/>
          <p:cNvSpPr txBox="true"/>
          <p:nvPr isPhoto="false">
            <p:ph idx="3" type="body"/>
          </p:nvPr>
        </p:nvSpPr>
        <p:spPr>
          <a:xfrm flipH="false" flipV="false" rot="0"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defPPr/>
            <a:lvl1pPr indent="0" lvl="0" marL="0">
              <a:buNone/>
              <a:defRPr sz="14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3">
        <a:schemeClr val="bg2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514350" y="1050898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" name="Shape 3"/>
          <p:cNvSpPr txBox="true"/>
          <p:nvPr isPhoto="false">
            <p:ph idx="0" type="body"/>
          </p:nvPr>
        </p:nvSpPr>
        <p:spPr>
          <a:xfrm flipH="false" flipV="false" rot="0">
            <a:off x="304800" y="1554162"/>
            <a:ext cx="8686800" cy="4525963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6477000" y="76200"/>
            <a:ext cx="2514600" cy="288925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l" indent="0" lvl="0" marL="0"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02.09.2024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3124200" y="76200"/>
            <a:ext cx="3352800" cy="288925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r" indent="0" lvl="0" marL="0"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229600" y="6477000"/>
            <a:ext cx="762000" cy="244475"/>
          </a:xfrm>
          <a:prstGeom prst="rect">
            <a:avLst/>
          </a:prstGeom>
        </p:spPr>
        <p:txBody>
          <a:bodyPr bIns="45720" lIns="91440" rIns="91440" tIns="45720" vert="horz"/>
          <a:lstStyle>
            <a:defPPr/>
            <a:lvl1pPr algn="r" indent="0" lvl="0" marL="0"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sp>
        <p:nvSpPr>
          <p:cNvPr hidden="false" id="7" name="Shape 7"/>
          <p:cNvSpPr txBox="true"/>
          <p:nvPr isPhoto="false">
            <p:ph idx="1" type="title"/>
          </p:nvPr>
        </p:nvSpPr>
        <p:spPr>
          <a:xfrm flipH="false" flipV="false" rot="0">
            <a:off x="304800" y="457200"/>
            <a:ext cx="8686800" cy="838200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8" name="Shape 8"/>
          <p:cNvSpPr txBox="false"/>
          <p:nvPr isPhoto="false"/>
        </p:nvSpPr>
        <p:spPr>
          <a:xfrm flipH="false" flipV="false" rot="0">
            <a:off x="514350" y="1050898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" name="Shape 9"/>
          <p:cNvSpPr txBox="false"/>
          <p:nvPr isPhoto="false"/>
        </p:nvSpPr>
        <p:spPr>
          <a:xfrm flipH="false" flipV="false" rot="0">
            <a:off x="514350" y="1057986"/>
            <a:ext cx="8629650" cy="2380"/>
          </a:xfrm>
          <a:prstGeom prst="line">
            <a:avLst/>
          </a:prstGeom>
          <a:noFill/>
          <a:ln w="9525">
            <a:solidFill>
              <a:schemeClr val="accent1">
                <a:alpha val="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buNone/>
        <a:defRPr baseline="0" cap="all" sz="36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defPPr/>
      <a:lvl1pPr algn="l" indent="-342900" lvl="0" marL="342900">
        <a:buClr>
          <a:schemeClr val="accent1"/>
        </a:buClr>
        <a:buSzPts val="224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algn="l" indent="-285750" lvl="1" marL="742950">
        <a:buClr>
          <a:schemeClr val="accent1"/>
        </a:buClr>
        <a:buSzPts val="196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algn="l" indent="-228600" lvl="2" marL="1143000">
        <a:buClr>
          <a:schemeClr val="accent1"/>
        </a:buClr>
        <a:buSzPts val="1679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algn="l" indent="-228600" lvl="3" marL="1600200">
        <a:buClr>
          <a:schemeClr val="accent1"/>
        </a:buClr>
        <a:buSzPts val="14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algn="l" indent="-228600" lvl="4" marL="2057400">
        <a:buClr>
          <a:schemeClr val="accent1"/>
        </a:buClr>
        <a:buSzPts val="1080"/>
        <a:buFont typeface="Wingdings 2"/>
        <a:buChar char="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algn="l" indent="-228600" lvl="5" marL="2514600">
        <a:buClr>
          <a:schemeClr val="accent1"/>
        </a:buClr>
        <a:buSzPts val="108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algn="l" indent="-228600" lvl="6" marL="2971800">
        <a:buClr>
          <a:schemeClr val="accent1"/>
        </a:buClr>
        <a:buSzPts val="96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algn="l" indent="-228600" lvl="7" marL="3429000">
        <a:buClr>
          <a:schemeClr val="accent1"/>
        </a:buClr>
        <a:buSzPts val="960"/>
        <a:buFont typeface="Wingdings 2"/>
        <a:buChar char=""/>
        <a:defRPr baseline="0" sz="1600">
          <a:solidFill>
            <a:schemeClr val="tx2"/>
          </a:solidFill>
          <a:latin typeface="+mn-lt"/>
          <a:ea typeface="+mn-ea"/>
          <a:cs typeface="+mn-cs"/>
        </a:defRPr>
      </a:lvl8pPr>
      <a:lvl9pPr algn="l" indent="-228600" lvl="8" marL="3886200">
        <a:buClr>
          <a:schemeClr val="accent1"/>
        </a:buClr>
        <a:buSzPts val="839"/>
        <a:buFont typeface="Wingdings 2"/>
        <a:buChar char=""/>
        <a:defRPr baseline="0"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3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4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5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6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7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3" name="GroupShape 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4" name="Shape 84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sz="160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МБДОУ д/с № 5 «Родничок» комбинированного вида с. </a:t>
            </a:r>
            <a:r>
              <a:rPr sz="1600">
                <a:solidFill>
                  <a:srgbClr val="C00000"/>
                </a:solidFill>
                <a:latin typeface="Book Antiqua"/>
                <a:ea typeface="Book Antiqua"/>
                <a:cs typeface="Book Antiqua"/>
              </a:rPr>
              <a:t>Сарыг-Сеп</a:t>
            </a:r>
          </a:p>
        </p:txBody>
      </p:sp>
      <p:sp>
        <p:nvSpPr>
          <p:cNvPr hidden="false" id="85" name="Shape 85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0">
              <a:buNone/>
            </a:pPr>
            <a:r>
              <a:rPr b="true" sz="5400">
                <a:solidFill>
                  <a:srgbClr val="FFC000"/>
                </a:solidFill>
              </a:rPr>
              <a:t>Дистанционное обучение</a:t>
            </a:r>
          </a:p>
          <a:p>
            <a:pPr algn="ctr" indent="0" marL="0">
              <a:buNone/>
            </a:pPr>
            <a:r>
              <a:rPr b="true" sz="6600">
                <a:solidFill>
                  <a:srgbClr val="FF0000"/>
                </a:solidFill>
              </a:rPr>
              <a:t>«Кот, петух и лиса»</a:t>
            </a:r>
            <a:endParaRPr b="true" sz="6600">
              <a:solidFill>
                <a:srgbClr val="FF0000"/>
              </a:solidFill>
            </a:endParaRPr>
          </a:p>
          <a:p>
            <a:pPr algn="ctr" indent="0" marL="0">
              <a:buNone/>
            </a:pPr>
            <a:r>
              <a:rPr b="true">
                <a:solidFill>
                  <a:srgbClr val="00B050"/>
                </a:solidFill>
              </a:rPr>
              <a:t>II</a:t>
            </a:r>
            <a:r>
              <a:rPr b="true">
                <a:solidFill>
                  <a:srgbClr val="00B050"/>
                </a:solidFill>
              </a:rPr>
              <a:t> младшая группа (3 - 4 лет)</a:t>
            </a:r>
          </a:p>
          <a:p>
            <a:pPr algn="ctr" indent="0" marL="0">
              <a:buNone/>
            </a:pPr>
            <a:r>
              <a:rPr b="true">
                <a:solidFill>
                  <a:srgbClr val="00B050"/>
                </a:solidFill>
              </a:rPr>
              <a:t>С </a:t>
            </a:r>
            <a:r>
              <a:rPr b="true">
                <a:solidFill>
                  <a:srgbClr val="00B050"/>
                </a:solidFill>
              </a:rPr>
              <a:t>16.09.2024 </a:t>
            </a:r>
            <a:r>
              <a:rPr b="true">
                <a:solidFill>
                  <a:srgbClr val="00B050"/>
                </a:solidFill>
              </a:rPr>
              <a:t>г. </a:t>
            </a:r>
            <a:r>
              <a:rPr b="true">
                <a:solidFill>
                  <a:srgbClr val="00B050"/>
                </a:solidFill>
              </a:rPr>
              <a:t>по </a:t>
            </a:r>
            <a:r>
              <a:rPr b="true">
                <a:solidFill>
                  <a:srgbClr val="00B050"/>
                </a:solidFill>
              </a:rPr>
              <a:t>22.09.2024 </a:t>
            </a:r>
            <a:r>
              <a:rPr b="true">
                <a:solidFill>
                  <a:srgbClr val="00B050"/>
                </a:solidFill>
              </a:rPr>
              <a:t>г.</a:t>
            </a:r>
          </a:p>
          <a:p>
            <a:pPr algn="ctr" indent="0" marL="0">
              <a:buNone/>
            </a:pPr>
            <a:endParaRPr>
              <a:solidFill>
                <a:srgbClr val="00B050"/>
              </a:solidFill>
            </a:endParaRPr>
          </a:p>
          <a:p>
            <a:pPr algn="r" indent="0" marL="0">
              <a:buNone/>
            </a:pPr>
            <a:r>
              <a:rPr sz="1800">
                <a:solidFill>
                  <a:srgbClr val="0070C0"/>
                </a:solidFill>
              </a:rPr>
              <a:t>Воспитатель: </a:t>
            </a:r>
            <a:r>
              <a:rPr sz="1800">
                <a:solidFill>
                  <a:srgbClr val="0070C0"/>
                </a:solidFill>
              </a:rPr>
              <a:t>Докмит</a:t>
            </a:r>
            <a:r>
              <a:rPr sz="1800">
                <a:solidFill>
                  <a:srgbClr val="0070C0"/>
                </a:solidFill>
              </a:rPr>
              <a:t> Т.Д.</a:t>
            </a:r>
          </a:p>
          <a:p>
            <a:pPr algn="r" indent="0" marL="0">
              <a:buNone/>
            </a:pPr>
            <a:r>
              <a:rPr sz="1800">
                <a:solidFill>
                  <a:srgbClr val="0070C0"/>
                </a:solidFill>
              </a:rPr>
              <a:t>Седип</a:t>
            </a:r>
            <a:r>
              <a:rPr sz="1800">
                <a:solidFill>
                  <a:srgbClr val="0070C0"/>
                </a:solidFill>
              </a:rPr>
              <a:t> А.А.</a:t>
            </a:r>
            <a:endParaRPr sz="1800">
              <a:solidFill>
                <a:srgbClr val="0070C0"/>
              </a:solidFill>
            </a:endParaRPr>
          </a:p>
          <a:p/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6" name="GroupShape 11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7" name="Shape 117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indent="0" marL="0">
              <a:buNone/>
            </a:pPr>
            <a:r>
              <a:rPr sz="5400">
                <a:solidFill>
                  <a:srgbClr val="0070C0"/>
                </a:solidFill>
              </a:rPr>
              <a:t>Спасибо! Молодцы!</a:t>
            </a:r>
            <a:endParaRPr sz="5400">
              <a:solidFill>
                <a:srgbClr val="0070C0"/>
              </a:solidFill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6" name="GroupShape 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7" name="Shape 87"/>
          <p:cNvSpPr txBox="true"/>
          <p:nvPr isPhoto="false">
            <p:ph idx="0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 indent="0" marL="0">
              <a:buNone/>
            </a:pPr>
            <a:r>
              <a:rPr b="true">
                <a:solidFill>
                  <a:srgbClr val="C00000"/>
                </a:solidFill>
              </a:rPr>
              <a:t>Уважаемые родители!</a:t>
            </a:r>
            <a:br>
              <a:rPr b="true">
                <a:solidFill>
                  <a:srgbClr val="C00000"/>
                </a:solidFill>
              </a:rPr>
            </a:br>
            <a:br>
              <a:rPr b="true"/>
            </a:br>
            <a:r>
              <a:rPr b="true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  <a:br>
              <a:rPr b="true">
                <a:solidFill>
                  <a:schemeClr val="tx2">
                    <a:lumMod val="75000"/>
                  </a:schemeClr>
                </a:solidFill>
              </a:rPr>
            </a:br>
            <a:r>
              <a:rPr b="true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  <a:br>
              <a:rPr b="true">
                <a:solidFill>
                  <a:schemeClr val="tx2">
                    <a:lumMod val="75000"/>
                  </a:schemeClr>
                </a:solidFill>
              </a:rPr>
            </a:br>
            <a:r>
              <a:rPr b="true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b="true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b="true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</a:t>
            </a:r>
          </a:p>
          <a:p/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9" name="Shape 89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>
                <a:solidFill>
                  <a:srgbClr val="0070C0"/>
                </a:solidFill>
              </a:rPr>
              <a:t>Прочитайте ребенку русскую народную сказку «Кот, петух и лиса»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hidden="false" id="91" name="Picture 91"/>
          <p:cNvPicPr preferRelativeResize="true"/>
          <p:nvPr isPhoto="false">
            <p:ph idx="0" type="body"/>
          </p:nvPr>
        </p:nvPicPr>
        <p:blipFill>
          <a:blip r:embed="rId1"/>
          <a:stretch/>
        </p:blipFill>
        <p:spPr>
          <a:xfrm flipH="false" flipV="false" rot="0">
            <a:off x="899592" y="1412776"/>
            <a:ext cx="7717064" cy="5299049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2" name="GroupShape 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3" name="Shape 93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95" name="Picture 95"/>
          <p:cNvPicPr preferRelativeResize="true"/>
          <p:nvPr isPhoto="false">
            <p:ph idx="0" type="body"/>
          </p:nvPr>
        </p:nvPicPr>
        <p:blipFill>
          <a:blip r:embed="rId1"/>
          <a:stretch/>
        </p:blipFill>
        <p:spPr>
          <a:xfrm flipH="false" flipV="false" rot="0">
            <a:off x="304800" y="1591151"/>
            <a:ext cx="8686800" cy="4451985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6" name="GroupShape 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7" name="Shape 97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99" name="Picture 99"/>
          <p:cNvPicPr preferRelativeResize="true"/>
          <p:nvPr isPhoto="false">
            <p:ph idx="0" type="body"/>
          </p:nvPr>
        </p:nvPicPr>
        <p:blipFill>
          <a:blip r:embed="rId1"/>
          <a:stretch/>
        </p:blipFill>
        <p:spPr>
          <a:xfrm flipH="false" flipV="false" rot="0">
            <a:off x="304800" y="1591151"/>
            <a:ext cx="8686800" cy="4451985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pic>
        <p:nvPicPr>
          <p:cNvPr hidden="false" id="103" name="Picture 103"/>
          <p:cNvPicPr preferRelativeResize="true"/>
          <p:nvPr isPhoto="false">
            <p:ph idx="0" type="body"/>
          </p:nvPr>
        </p:nvPicPr>
        <p:blipFill>
          <a:blip r:embed="rId1"/>
          <a:stretch/>
        </p:blipFill>
        <p:spPr>
          <a:xfrm flipH="false" flipV="false" rot="0">
            <a:off x="785359" y="1554163"/>
            <a:ext cx="7725681" cy="4525962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5" name="Shape 105"/>
          <p:cNvSpPr txBox="true"/>
          <p:nvPr isPhoto="false">
            <p:ph idx="1" type="title"/>
          </p:nvPr>
        </p:nvSpPr>
        <p:spPr>
          <a:xfrm flipH="false" flipV="false" rot="0">
            <a:off x="179512" y="332656"/>
            <a:ext cx="8686800" cy="838200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>
                <a:solidFill>
                  <a:srgbClr val="0070C0"/>
                </a:solidFill>
              </a:rPr>
              <a:t>После чтения перескажите с ребенком сказку по таблице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hidden="false" id="107" name="Picture 107"/>
          <p:cNvPicPr preferRelativeResize="true"/>
          <p:nvPr isPhoto="false">
            <p:ph idx="0" type="body"/>
          </p:nvPr>
        </p:nvPicPr>
        <p:blipFill>
          <a:blip r:embed="rId1"/>
          <a:stretch/>
        </p:blipFill>
        <p:spPr>
          <a:xfrm flipH="false" flipV="false" rot="0">
            <a:off x="1475656" y="1581491"/>
            <a:ext cx="6552728" cy="4617625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8" name="GroupShape 10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9" name="Shape 109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>
                <a:solidFill>
                  <a:srgbClr val="0070C0"/>
                </a:solidFill>
              </a:rPr>
              <a:t>Поиграйте с ребенком в игру </a:t>
            </a:r>
            <a:br>
              <a:rPr>
                <a:solidFill>
                  <a:srgbClr val="0070C0"/>
                </a:solidFill>
              </a:rPr>
            </a:br>
            <a:r>
              <a:rPr>
                <a:solidFill>
                  <a:srgbClr val="0070C0"/>
                </a:solidFill>
              </a:rPr>
              <a:t>«Кого не хватает?»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hidden="false" id="111" name="Picture 111"/>
          <p:cNvPicPr preferRelativeResize="true"/>
          <p:nvPr isPhoto="false">
            <p:ph idx="0" type="body"/>
          </p:nvPr>
        </p:nvPicPr>
        <p:blipFill>
          <a:blip r:embed="rId1"/>
          <a:stretch/>
        </p:blipFill>
        <p:spPr>
          <a:xfrm flipH="false" flipV="false" rot="0">
            <a:off x="2066275" y="1554163"/>
            <a:ext cx="5163849" cy="4525962"/>
          </a:xfrm>
          <a:prstGeom prst="rect">
            <a:avLst/>
          </a:prstGeom>
          <a:ln w="38100">
            <a:solidFill>
              <a:srgbClr val="000000"/>
            </a:solidFill>
            <a:prstDash val="solid"/>
          </a:ln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2" name="GroupShape 1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3" name="Shape 113"/>
          <p:cNvSpPr txBox="true"/>
          <p:nvPr isPhoto="false">
            <p:ph idx="1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/>
            <a:r>
              <a:rPr>
                <a:solidFill>
                  <a:srgbClr val="0070C0"/>
                </a:solidFill>
              </a:rPr>
              <a:t>Нарисуйте с ребенком </a:t>
            </a:r>
            <a:br>
              <a:rPr>
                <a:solidFill>
                  <a:srgbClr val="0070C0"/>
                </a:solidFill>
              </a:rPr>
            </a:br>
            <a:r>
              <a:rPr>
                <a:solidFill>
                  <a:srgbClr val="0070C0"/>
                </a:solidFill>
              </a:rPr>
              <a:t>сказочную избушку   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hidden="false" id="115" name="Picture 115"/>
          <p:cNvPicPr preferRelativeResize="true"/>
          <p:nvPr isPhoto="false">
            <p:ph idx="0" type="body"/>
          </p:nvPr>
        </p:nvPicPr>
        <p:blipFill>
          <a:blip r:embed="rId1"/>
          <a:stretch/>
        </p:blipFill>
        <p:spPr>
          <a:xfrm flipH="false" flipV="false" rot="0">
            <a:off x="2059822" y="1554163"/>
            <a:ext cx="5176753" cy="4525962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</a:gradFill>
      </a:fillStyleLst>
      <a:lnStyleLst>
        <a:ln w="100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noFill/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MyOffice-CoreFramework-Android/34-1238.862.9476.867.1@5688b07644a86ad6926e24f04b4906eb4758a8c9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2024-09-09T07:02:41Z</dcterms:modified>
</cp:coreProperties>
</file>