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71" r:id="rId3"/>
    <p:sldId id="302" r:id="rId4"/>
    <p:sldId id="303" r:id="rId5"/>
    <p:sldId id="301" r:id="rId6"/>
    <p:sldId id="305" r:id="rId7"/>
    <p:sldId id="277" r:id="rId8"/>
    <p:sldId id="286" r:id="rId9"/>
    <p:sldId id="304" r:id="rId10"/>
    <p:sldId id="306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0548" autoAdjust="0"/>
  </p:normalViewPr>
  <p:slideViewPr>
    <p:cSldViewPr>
      <p:cViewPr varScale="1">
        <p:scale>
          <a:sx n="79" d="100"/>
          <a:sy n="79" d="100"/>
        </p:scale>
        <p:origin x="1570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6DC7E2-3B64-48A1-97E7-457FB77F2C29}" type="datetimeFigureOut">
              <a:rPr lang="ru-RU" smtClean="0"/>
              <a:t>13.09.2024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CF8E8B-0367-4031-ADF0-2450EB48CD8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1528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F8E8B-0367-4031-ADF0-2450EB48CD8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982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5.jpe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4.mp3"/><Relationship Id="rId7" Type="http://schemas.openxmlformats.org/officeDocument/2006/relationships/image" Target="../media/image8.jp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p3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88640"/>
            <a:ext cx="6840760" cy="396044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/>
              <a:t/>
            </a:r>
            <a:br>
              <a:rPr lang="ru-RU" sz="3100" dirty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</a:t>
            </a:r>
            <a:r>
              <a:rPr lang="ru-RU" sz="2200" spc="-1" dirty="0" err="1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3 неделя  (с 16 по 22 сентября 2024 г.)</a:t>
            </a:r>
            <a:b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Средняя группа (4 - 5 лет)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внимательным!</a:t>
            </a:r>
            <a:r>
              <a:rPr lang="ru-RU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99592" y="5661248"/>
            <a:ext cx="6336704" cy="769640"/>
          </a:xfrm>
        </p:spPr>
        <p:txBody>
          <a:bodyPr>
            <a:normAutofit fontScale="25000" lnSpcReduction="20000"/>
          </a:bodyPr>
          <a:lstStyle/>
          <a:p>
            <a:pPr algn="r"/>
            <a:r>
              <a:rPr lang="ru-RU" sz="11200" spc="-1" dirty="0" smtClean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9600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</a:t>
            </a:r>
            <a:r>
              <a:rPr lang="ru-RU" sz="96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endParaRPr lang="ru-RU" sz="9600" dirty="0">
              <a:solidFill>
                <a:schemeClr val="bg1">
                  <a:lumMod val="9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5577483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этом наше занятие заканчивается. Давай повторим ещё раз стихотворение о светофоре. Запомни, что переходить дорогу можно только на зелёный свет.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красный свет – дороги нет.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жёлтый – подожди.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Когда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горит зелёный свет - 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Счастливого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пути.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1833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214423"/>
            <a:ext cx="8229600" cy="4500594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/>
          </a:p>
          <a:p>
            <a:pPr marL="0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601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8668"/>
            <a:ext cx="822960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92523" y="1628800"/>
            <a:ext cx="6667674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5" y="736430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50744" y="3284984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04131" y="181573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77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83768" y="881745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бег под музыку</a:t>
            </a:r>
            <a:endParaRPr lang="ru-RU" sz="3200" b="1" i="1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9672" y="3140968"/>
            <a:ext cx="6072230" cy="2643206"/>
          </a:xfrm>
          <a:prstGeom prst="rect">
            <a:avLst/>
          </a:prstGeom>
        </p:spPr>
      </p:pic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26086" y="1988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80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620688"/>
            <a:ext cx="6357392" cy="4608512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   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поговорим о том, как ты добираешься до детского сада. Едешь на транспорте или идёшь пешком? Приходится ли тебе переходить проезжую                 часть улицы? Взрослые, провожая детей в детский сад, при переходе проезжей части  дороги всегда смотрят на светофор.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5488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8544949" cy="6408712"/>
          </a:xfrm>
        </p:spPr>
      </p:pic>
    </p:spTree>
    <p:extLst>
      <p:ext uri="{BB962C8B-B14F-4D97-AF65-F5344CB8AC3E}">
        <p14:creationId xmlns:p14="http://schemas.microsoft.com/office/powerpoint/2010/main" val="2232740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63888" y="274638"/>
            <a:ext cx="5122912" cy="1143000"/>
          </a:xfrm>
        </p:spPr>
        <p:txBody>
          <a:bodyPr>
            <a:normAutofit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Запомните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79912" y="2276872"/>
            <a:ext cx="5112568" cy="266429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</a:t>
            </a: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красный свет – дороги нет.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жёлтый – подожди.</a:t>
            </a:r>
            <a:endParaRPr lang="ru-RU" sz="3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Когда горит зелёный свет - 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3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Счастливого пути.</a:t>
            </a:r>
            <a:endParaRPr lang="ru-RU" sz="3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05719"/>
            <a:ext cx="3600400" cy="5406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938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74638"/>
            <a:ext cx="7272808" cy="1282154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послушаем песенку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«Светофор»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svetofor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2320" y="548680"/>
            <a:ext cx="487363" cy="487363"/>
          </a:xfrm>
          <a:prstGeom prst="rect">
            <a:avLst/>
          </a:prstGeom>
        </p:spPr>
      </p:pic>
      <p:pic>
        <p:nvPicPr>
          <p:cNvPr id="8" name="nash-drug-svetofo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7525" y="3184525"/>
            <a:ext cx="487363" cy="487363"/>
          </a:xfrm>
          <a:prstGeom prst="rect">
            <a:avLst/>
          </a:prstGeom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10" y="1700808"/>
            <a:ext cx="7168591" cy="4853136"/>
          </a:xfrm>
        </p:spPr>
      </p:pic>
    </p:spTree>
    <p:extLst>
      <p:ext uri="{BB962C8B-B14F-4D97-AF65-F5344CB8AC3E}">
        <p14:creationId xmlns:p14="http://schemas.microsoft.com/office/powerpoint/2010/main" val="2320422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30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79296"/>
            <a:ext cx="8435280" cy="132556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«Светофор»</a:t>
            </a:r>
            <a:b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(договоритесь с ребёнком, кто будет пешеходом, а кто «машиной»)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1844824"/>
            <a:ext cx="8147248" cy="4680521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двух шнуров на полу выкладывается «улица». На светофоре для «пешеходов» горит красный свет. Они стоят на месте.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«Машины» едут по дороге. «Пешеходы» ждут, когда для них загорится зелёный свет.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Загорается красный свет для «машин», они останавливаются. «Пешеходы» переходят улицу. </a:t>
            </a:r>
          </a:p>
          <a:p>
            <a:pPr marL="0" indent="0" algn="just">
              <a:buNone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При  повторе игры роли меняются.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34 Машина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5464" y="2587297"/>
            <a:ext cx="487363" cy="487363"/>
          </a:xfrm>
          <a:prstGeom prst="rect">
            <a:avLst/>
          </a:prstGeom>
        </p:spPr>
      </p:pic>
      <p:pic>
        <p:nvPicPr>
          <p:cNvPr id="7" name="08 Научились мы ходить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05463" y="39053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40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7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89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236</Words>
  <Application>Microsoft Office PowerPoint</Application>
  <PresentationFormat>Экран (4:3)</PresentationFormat>
  <Paragraphs>30</Paragraphs>
  <Slides>11</Slides>
  <Notes>1</Notes>
  <HiddenSlides>0</HiddenSlides>
  <MMClips>6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Arial</vt:lpstr>
      <vt:lpstr>Calibri</vt:lpstr>
      <vt:lpstr>Times New Roman</vt:lpstr>
      <vt:lpstr>Trebuchet MS</vt:lpstr>
      <vt:lpstr>Тема Office</vt:lpstr>
      <vt:lpstr>  МБДОУ д/с № 5»Родничок»  комбинированного вида с. Сарыг-Сеп
Дистанционное обучение  3 неделя  (с 16 по 22 сентября 2024 г.) Средняя группа (4 - 5 лет)  Тема: «Будь внимательным!»</vt:lpstr>
      <vt:lpstr>Уважаемые родители! </vt:lpstr>
      <vt:lpstr>Презентация PowerPoint</vt:lpstr>
      <vt:lpstr>Презентация PowerPoint</vt:lpstr>
      <vt:lpstr>Презентация PowerPoint</vt:lpstr>
      <vt:lpstr>Презентация PowerPoint</vt:lpstr>
      <vt:lpstr>Запомните</vt:lpstr>
      <vt:lpstr>Давай послушаем песенку «Светофор»</vt:lpstr>
      <vt:lpstr>Игра «Светофор» (договоритесь с ребёнком, кто будет пешеходом, а кто «машиной»)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109</cp:revision>
  <dcterms:created xsi:type="dcterms:W3CDTF">2017-09-25T05:51:55Z</dcterms:created>
  <dcterms:modified xsi:type="dcterms:W3CDTF">2024-09-13T12:13:01Z</dcterms:modified>
</cp:coreProperties>
</file>