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2143108" y="1857364"/>
            <a:ext cx="6172200" cy="192882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  <a:b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(16-22 сентября 2024г.)</a:t>
            </a:r>
            <a:b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старшая </a:t>
            </a: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группа</a:t>
            </a: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9" name="Рисунок 8" descr="C:\Users\в\Downloads\01-21_0.png"/>
          <p:cNvPicPr/>
          <p:nvPr/>
        </p:nvPicPr>
        <p:blipFill>
          <a:blip r:embed="rId3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500298" y="4071942"/>
            <a:ext cx="3857652" cy="178594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285852" y="285728"/>
            <a:ext cx="75724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№ 5 «Родничок» комбинированного вида с. Сарыг-Сеп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28926" y="5715016"/>
            <a:ext cx="60007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Подготовил: 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руководитель физического воспитания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Серен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Рада Ооржаковна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1928794" y="1000108"/>
            <a:ext cx="6286544" cy="2571768"/>
          </a:xfrm>
        </p:spPr>
        <p:txBody>
          <a:bodyPr>
            <a:noAutofit/>
          </a:bodyPr>
          <a:lstStyle/>
          <a:p>
            <a:pPr algn="ctr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9" name="Рисунок 8" descr="C:\Users\в\Downloads\01-21_0.png"/>
          <p:cNvPicPr/>
          <p:nvPr/>
        </p:nvPicPr>
        <p:blipFill>
          <a:blip r:embed="rId3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214546" y="4286256"/>
            <a:ext cx="4500594" cy="21431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3000364" y="1214422"/>
            <a:ext cx="3857652" cy="2357454"/>
          </a:xfrm>
        </p:spPr>
        <p:txBody>
          <a:bodyPr>
            <a:noAutofit/>
          </a:bodyPr>
          <a:lstStyle/>
          <a:p>
            <a:pPr algn="l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Наклоны головой вправо и влево (5-6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наклоны головой вперед и назад (5-6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4" name="Рисунок 3" descr="C:\Users\ДОУ №5\Downloads\img13 (2).jpg"/>
          <p:cNvPicPr/>
          <p:nvPr/>
        </p:nvPicPr>
        <p:blipFill>
          <a:blip r:embed="rId3"/>
          <a:srcRect l="56654" t="7900" r="16390" b="13961"/>
          <a:stretch>
            <a:fillRect/>
          </a:stretch>
        </p:blipFill>
        <p:spPr bwMode="auto">
          <a:xfrm>
            <a:off x="714348" y="857232"/>
            <a:ext cx="1785950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C:\Users\ДОУ №5\Downloads\img12 (2).jpg"/>
          <p:cNvPicPr/>
          <p:nvPr/>
        </p:nvPicPr>
        <p:blipFill>
          <a:blip r:embed="rId4"/>
          <a:srcRect l="64754" t="9524" r="10168" b="16071"/>
          <a:stretch>
            <a:fillRect/>
          </a:stretch>
        </p:blipFill>
        <p:spPr bwMode="auto">
          <a:xfrm>
            <a:off x="7000892" y="3429000"/>
            <a:ext cx="1571636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3357554" y="1571612"/>
            <a:ext cx="3500462" cy="2643206"/>
          </a:xfrm>
        </p:spPr>
        <p:txBody>
          <a:bodyPr>
            <a:noAutofit/>
          </a:bodyPr>
          <a:lstStyle/>
          <a:p>
            <a:pPr algn="l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поднимание на носках, руки вверх в стороны(6-8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наклоны в стороны руки вверх над головой 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8" name="Рисунок 7" descr="C:\Users\ДОУ №5\Downloads\slide-3 (2).jpg"/>
          <p:cNvPicPr/>
          <p:nvPr/>
        </p:nvPicPr>
        <p:blipFill>
          <a:blip r:embed="rId3"/>
          <a:srcRect l="52434" t="14508" r="31827" b="47058"/>
          <a:stretch>
            <a:fillRect/>
          </a:stretch>
        </p:blipFill>
        <p:spPr bwMode="auto">
          <a:xfrm>
            <a:off x="642910" y="1214422"/>
            <a:ext cx="1714512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ДОУ №5\Downloads\slide-3 (2).jpg"/>
          <p:cNvPicPr/>
          <p:nvPr/>
        </p:nvPicPr>
        <p:blipFill>
          <a:blip r:embed="rId3"/>
          <a:srcRect l="68352" t="18484" r="19536" b="47058"/>
          <a:stretch>
            <a:fillRect/>
          </a:stretch>
        </p:blipFill>
        <p:spPr bwMode="auto">
          <a:xfrm>
            <a:off x="6500826" y="3857628"/>
            <a:ext cx="1714512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3357554" y="1571612"/>
            <a:ext cx="4714908" cy="2643206"/>
          </a:xfrm>
        </p:spPr>
        <p:txBody>
          <a:bodyPr>
            <a:noAutofit/>
          </a:bodyPr>
          <a:lstStyle/>
          <a:p>
            <a:pPr algn="l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наклоны вперед и назад 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круговые движения туловищем(6-8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6" name="Рисунок 5" descr="C:\Users\ДОУ №5\Downloads\slide-3 (2).jpg"/>
          <p:cNvPicPr/>
          <p:nvPr/>
        </p:nvPicPr>
        <p:blipFill>
          <a:blip r:embed="rId3"/>
          <a:srcRect l="80116" t="14508" b="47058"/>
          <a:stretch>
            <a:fillRect/>
          </a:stretch>
        </p:blipFill>
        <p:spPr bwMode="auto">
          <a:xfrm>
            <a:off x="642910" y="1071546"/>
            <a:ext cx="2000264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C:\Users\ДОУ №5\Downloads\slide-3 (2).jpg"/>
          <p:cNvPicPr/>
          <p:nvPr/>
        </p:nvPicPr>
        <p:blipFill>
          <a:blip r:embed="rId3"/>
          <a:srcRect l="80116" t="14508" b="47058"/>
          <a:stretch>
            <a:fillRect/>
          </a:stretch>
        </p:blipFill>
        <p:spPr bwMode="auto">
          <a:xfrm>
            <a:off x="5500694" y="4143380"/>
            <a:ext cx="2500330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1571604" y="2285992"/>
            <a:ext cx="6500858" cy="1928826"/>
          </a:xfrm>
        </p:spPr>
        <p:txBody>
          <a:bodyPr>
            <a:noAutofit/>
          </a:bodyPr>
          <a:lstStyle/>
          <a:p>
            <a:pPr algn="l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сгибание и разгибание рук в упоре лежа(6-8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приседание(6-8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И.п. – выпады ногами в стороны 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8" name="Рисунок 7" descr="C:\Users\ДОУ №5\Downloads\slide-3 (2).jpg"/>
          <p:cNvPicPr/>
          <p:nvPr/>
        </p:nvPicPr>
        <p:blipFill>
          <a:blip r:embed="rId3"/>
          <a:srcRect l="53512" t="70196" r="28428" b="16471"/>
          <a:stretch>
            <a:fillRect/>
          </a:stretch>
        </p:blipFill>
        <p:spPr bwMode="auto">
          <a:xfrm>
            <a:off x="3286116" y="571480"/>
            <a:ext cx="2286016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ДОУ №5\Downloads\slide-3 (2).jpg"/>
          <p:cNvPicPr/>
          <p:nvPr/>
        </p:nvPicPr>
        <p:blipFill>
          <a:blip r:embed="rId3"/>
          <a:srcRect l="70569" t="63529" r="17391" b="16471"/>
          <a:stretch>
            <a:fillRect/>
          </a:stretch>
        </p:blipFill>
        <p:spPr bwMode="auto">
          <a:xfrm>
            <a:off x="1000100" y="4214818"/>
            <a:ext cx="142876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ДОУ №5\Downloads\slide-3 (2).jpg"/>
          <p:cNvPicPr/>
          <p:nvPr/>
        </p:nvPicPr>
        <p:blipFill>
          <a:blip r:embed="rId3"/>
          <a:srcRect l="79264" t="52549" b="16471"/>
          <a:stretch>
            <a:fillRect/>
          </a:stretch>
        </p:blipFill>
        <p:spPr bwMode="auto">
          <a:xfrm>
            <a:off x="5786446" y="4143380"/>
            <a:ext cx="1643074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1571604" y="2285992"/>
            <a:ext cx="6500858" cy="1928826"/>
          </a:xfrm>
        </p:spPr>
        <p:txBody>
          <a:bodyPr>
            <a:noAutofit/>
          </a:bodyPr>
          <a:lstStyle/>
          <a:p>
            <a:pPr algn="l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сгибание и разгибание рук в упоре лежа(6-8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приседание(6-8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И.п. – выпады ногами в стороны 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8" name="Рисунок 7" descr="C:\Users\ДОУ №5\Downloads\slide-3 (2).jpg"/>
          <p:cNvPicPr/>
          <p:nvPr/>
        </p:nvPicPr>
        <p:blipFill>
          <a:blip r:embed="rId3"/>
          <a:srcRect l="53512" t="70196" r="28428" b="16471"/>
          <a:stretch>
            <a:fillRect/>
          </a:stretch>
        </p:blipFill>
        <p:spPr bwMode="auto">
          <a:xfrm>
            <a:off x="3286116" y="571480"/>
            <a:ext cx="2286016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ДОУ №5\Downloads\slide-3 (2).jpg"/>
          <p:cNvPicPr/>
          <p:nvPr/>
        </p:nvPicPr>
        <p:blipFill>
          <a:blip r:embed="rId3"/>
          <a:srcRect l="70569" t="63529" r="17391" b="16471"/>
          <a:stretch>
            <a:fillRect/>
          </a:stretch>
        </p:blipFill>
        <p:spPr bwMode="auto">
          <a:xfrm>
            <a:off x="1000100" y="4214818"/>
            <a:ext cx="142876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ДОУ №5\Downloads\slide-3 (2).jpg"/>
          <p:cNvPicPr/>
          <p:nvPr/>
        </p:nvPicPr>
        <p:blipFill>
          <a:blip r:embed="rId3"/>
          <a:srcRect l="79264" t="52549" b="16471"/>
          <a:stretch>
            <a:fillRect/>
          </a:stretch>
        </p:blipFill>
        <p:spPr bwMode="auto">
          <a:xfrm>
            <a:off x="5786446" y="4143380"/>
            <a:ext cx="1643074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1571604" y="2285992"/>
            <a:ext cx="6500858" cy="1928826"/>
          </a:xfrm>
        </p:spPr>
        <p:txBody>
          <a:bodyPr>
            <a:noAutofit/>
          </a:bodyPr>
          <a:lstStyle/>
          <a:p>
            <a:pPr algn="l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– ноги вместе, руки на поясе. Прыжки, ноги в стороны(6-8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И.п. – ходьба на месте, дыхание не задерживаем(6-8 раз)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10" name="Рисунок 9" descr="C:\Users\ДОУ №5\Downloads\img41.jpg"/>
          <p:cNvPicPr/>
          <p:nvPr/>
        </p:nvPicPr>
        <p:blipFill>
          <a:blip r:embed="rId3"/>
          <a:srcRect l="15359" t="20139" r="63238" b="44954"/>
          <a:stretch>
            <a:fillRect/>
          </a:stretch>
        </p:blipFill>
        <p:spPr bwMode="auto">
          <a:xfrm>
            <a:off x="1071538" y="4000504"/>
            <a:ext cx="1785950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C:\Users\ДОУ №5\Downloads\462797_8.jpeg"/>
          <p:cNvPicPr/>
          <p:nvPr/>
        </p:nvPicPr>
        <p:blipFill>
          <a:blip r:embed="rId4"/>
          <a:srcRect l="74336" b="37226"/>
          <a:stretch>
            <a:fillRect/>
          </a:stretch>
        </p:blipFill>
        <p:spPr bwMode="auto">
          <a:xfrm>
            <a:off x="5929322" y="4000504"/>
            <a:ext cx="1714512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0000094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1928794" y="1000108"/>
            <a:ext cx="6286544" cy="2571768"/>
          </a:xfrm>
        </p:spPr>
        <p:txBody>
          <a:bodyPr>
            <a:noAutofit/>
          </a:bodyPr>
          <a:lstStyle/>
          <a:p>
            <a:pPr algn="ctr"/>
            <a:r>
              <a:rPr lang="ru-RU" sz="4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br>
              <a:rPr lang="ru-RU" sz="4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solidFill>
                <a:srgbClr val="002060"/>
              </a:solidFill>
            </a:endParaRPr>
          </a:p>
        </p:txBody>
      </p:sp>
      <p:pic>
        <p:nvPicPr>
          <p:cNvPr id="9" name="Рисунок 8" descr="C:\Users\в\Downloads\01-21_0.png"/>
          <p:cNvPicPr/>
          <p:nvPr/>
        </p:nvPicPr>
        <p:blipFill>
          <a:blip r:embed="rId3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214546" y="4286256"/>
            <a:ext cx="4500594" cy="21431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119</Words>
  <PresentationFormat>Экран (4:3)</PresentationFormat>
  <Paragraphs>12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Дистанционное обучение III неделя (16-22 сентября 2024г.) старшая группа Физическая культура </vt:lpstr>
      <vt:lpstr>Уважаемые родители! Во время деятельности с ребёнком сделайте, пожалуйста, фотографии. Отправить фотографии можно в группу или лично вашему воспитателю. </vt:lpstr>
      <vt:lpstr>1. И.п. – Наклоны головой вправо и влево (5-6 раз)  2. И.п. – наклоны головой вперед и назад (5-6 раз)  </vt:lpstr>
      <vt:lpstr>1. И.п. – поднимание на носках, руки вверх в стороны(6-8 раз) 2. И.п. – наклоны в стороны руки вверх над головой (6-8 раз)  </vt:lpstr>
      <vt:lpstr>1. И.п. – наклоны вперед и назад (6-8 раз) 2. И.п. – круговые движения туловищем(6-8 раз)  </vt:lpstr>
      <vt:lpstr>1. И.п. – сгибание и разгибание рук в упоре лежа(6-8 раз) 2. И.п. – приседание(6-8 раз) 3. И.п. – выпады ногами в стороны (6-8 раз)  </vt:lpstr>
      <vt:lpstr>1. И.п. – сгибание и разгибание рук в упоре лежа(6-8 раз) 2. И.п. – приседание(6-8 раз) 3. И.п. – выпады ногами в стороны (6-8 раз)  </vt:lpstr>
      <vt:lpstr>1. И.п. – ноги вместе, руки на поясе. Прыжки, ноги в стороны(6-8 раз) 2. И.п. – ходьба на месте, дыхание не задерживаем(6-8 раз)   </vt:lpstr>
      <vt:lpstr>Спасибо за внимание!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Дистанционное обучение II неделя (18-24 марта 2024г.) II младшая группа длительность занятия 20 минут Физическая культура </dc:title>
  <dc:creator>ДОУ №5</dc:creator>
  <cp:lastModifiedBy>Пользователь Windows</cp:lastModifiedBy>
  <cp:revision>6</cp:revision>
  <dcterms:created xsi:type="dcterms:W3CDTF">2024-01-30T03:48:39Z</dcterms:created>
  <dcterms:modified xsi:type="dcterms:W3CDTF">2024-09-04T15:23:00Z</dcterms:modified>
</cp:coreProperties>
</file>