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306" r:id="rId4"/>
    <p:sldId id="307" r:id="rId5"/>
    <p:sldId id="286" r:id="rId6"/>
    <p:sldId id="309" r:id="rId7"/>
    <p:sldId id="312" r:id="rId8"/>
    <p:sldId id="313" r:id="rId9"/>
    <p:sldId id="314" r:id="rId10"/>
    <p:sldId id="315" r:id="rId11"/>
    <p:sldId id="308" r:id="rId12"/>
    <p:sldId id="305" r:id="rId13"/>
    <p:sldId id="310" r:id="rId14"/>
    <p:sldId id="31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548" autoAdjust="0"/>
  </p:normalViewPr>
  <p:slideViewPr>
    <p:cSldViewPr>
      <p:cViewPr varScale="1">
        <p:scale>
          <a:sx n="79" d="100"/>
          <a:sy n="79" d="100"/>
        </p:scale>
        <p:origin x="1570" y="77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5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4.mp3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p3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548680"/>
            <a:ext cx="7200800" cy="3528392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2000" spc="-1" dirty="0" smtClean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ru-RU" sz="2200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д/с № 5»Родничок» </a:t>
            </a:r>
            <a:br>
              <a:rPr lang="ru-RU" sz="2200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комбинированного вида с. Сарыг-Сеп</a:t>
            </a:r>
            <a:r>
              <a:rPr lang="ru-RU" sz="3100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
</a:t>
            </a:r>
            <a:r>
              <a:rPr lang="ru-RU" sz="3600" b="1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Дистанционное</a:t>
            </a:r>
            <a:r>
              <a:rPr lang="ru-RU" sz="3100" b="1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обучение </a:t>
            </a:r>
            <a:br>
              <a:rPr lang="ru-RU" sz="3100" b="1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3 неделя  (с 16 по 22 сентября 2024 г.)</a:t>
            </a:r>
            <a:br>
              <a:rPr lang="ru-RU" sz="3100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Подготовительная к школе группа </a:t>
            </a:r>
            <a:br>
              <a:rPr lang="ru-RU" sz="3100" b="1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(6 - 7 лет)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Мой друг - светофор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5229200"/>
            <a:ext cx="5400600" cy="769640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2000" spc="-1" dirty="0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</a:rPr>
              <a:t>     </a:t>
            </a:r>
            <a:r>
              <a:rPr lang="ru-RU" sz="2400" spc="-1" dirty="0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 музыкальный руководитель Трегубова В.В.</a:t>
            </a:r>
          </a:p>
          <a:p>
            <a:pPr algn="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481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9296"/>
            <a:ext cx="8435280" cy="132556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«Светофор»</a:t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(договоритесь с ребёнком, кто будет пешеходом, а кто «машиной»)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844824"/>
            <a:ext cx="8147248" cy="468052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двух шнуров на полу выкладывается «улица». На светофоре для «пешеходов» горит красный свет. Они стоят на месте.</a:t>
            </a:r>
          </a:p>
          <a:p>
            <a:pPr marL="0" indent="0" algn="just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«Машины» едут по дороге. «Пешеходы» ждут, когда для них загорится зелёный свет.</a:t>
            </a:r>
          </a:p>
          <a:p>
            <a:pPr marL="0" indent="0" algn="just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Загорается красный свет для «машин», они останавливаются. «Пешеходы» переходят улицу. </a:t>
            </a:r>
          </a:p>
          <a:p>
            <a:pPr marL="0" indent="0" algn="just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При  повторе игры роли меняются.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34 Машина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05464" y="2587297"/>
            <a:ext cx="487363" cy="487363"/>
          </a:xfrm>
          <a:prstGeom prst="rect">
            <a:avLst/>
          </a:prstGeom>
        </p:spPr>
      </p:pic>
      <p:pic>
        <p:nvPicPr>
          <p:cNvPr id="7" name="08 Научились мы ходить 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05463" y="390539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7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7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90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8547793" cy="6410845"/>
          </a:xfrm>
        </p:spPr>
      </p:pic>
    </p:spTree>
    <p:extLst>
      <p:ext uri="{BB962C8B-B14F-4D97-AF65-F5344CB8AC3E}">
        <p14:creationId xmlns:p14="http://schemas.microsoft.com/office/powerpoint/2010/main" val="771775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-13596"/>
            <a:ext cx="5904656" cy="6864950"/>
          </a:xfrm>
        </p:spPr>
      </p:pic>
    </p:spTree>
    <p:extLst>
      <p:ext uri="{BB962C8B-B14F-4D97-AF65-F5344CB8AC3E}">
        <p14:creationId xmlns:p14="http://schemas.microsoft.com/office/powerpoint/2010/main" val="1535677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" y="0"/>
            <a:ext cx="9137604" cy="6853204"/>
          </a:xfrm>
        </p:spPr>
      </p:pic>
    </p:spTree>
    <p:extLst>
      <p:ext uri="{BB962C8B-B14F-4D97-AF65-F5344CB8AC3E}">
        <p14:creationId xmlns:p14="http://schemas.microsoft.com/office/powerpoint/2010/main" val="2657372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8160906" cy="6120680"/>
          </a:xfrm>
        </p:spPr>
      </p:pic>
    </p:spTree>
    <p:extLst>
      <p:ext uri="{BB962C8B-B14F-4D97-AF65-F5344CB8AC3E}">
        <p14:creationId xmlns:p14="http://schemas.microsoft.com/office/powerpoint/2010/main" val="1597119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836712"/>
            <a:ext cx="5554960" cy="10001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родители!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29849" y="1628800"/>
            <a:ext cx="7143800" cy="3571900"/>
          </a:xfrm>
        </p:spPr>
        <p:txBody>
          <a:bodyPr/>
          <a:lstStyle/>
          <a:p>
            <a:pPr algn="ctr">
              <a:buNone/>
            </a:pPr>
            <a:endParaRPr lang="ru-RU" sz="1800" b="1" dirty="0" smtClean="0"/>
          </a:p>
          <a:p>
            <a:pPr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деятельности с ребенком </a:t>
            </a:r>
          </a:p>
          <a:p>
            <a:pPr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сделайте, пожалуйста, фотографии. </a:t>
            </a:r>
          </a:p>
          <a:p>
            <a:pPr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Отправить фотографии можно в группу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вайбер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лично вашему воспитателю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7744" y="980728"/>
            <a:ext cx="6480720" cy="460851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мы поговорим о том, как ты добираешься до детского сада. Едешь на транспорте или идёшь пешком? Приходится ли тебе переходить проезжую                 часть улицы? Взрослые, провожая детей в детский сад, при переходе проезжей части  дороги всегда смотрят на светофор.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726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8544949" cy="6408712"/>
          </a:xfrm>
        </p:spPr>
      </p:pic>
    </p:spTree>
    <p:extLst>
      <p:ext uri="{BB962C8B-B14F-4D97-AF65-F5344CB8AC3E}">
        <p14:creationId xmlns:p14="http://schemas.microsoft.com/office/powerpoint/2010/main" val="1736994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44624"/>
            <a:ext cx="6840760" cy="1268759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Давай послушаем песенку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 дороге светофор»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na-doroge-svetofo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51535" y="852907"/>
            <a:ext cx="487363" cy="4873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359" y="1851143"/>
            <a:ext cx="6643539" cy="498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42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6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-16724"/>
            <a:ext cx="5940122" cy="6858000"/>
          </a:xfrm>
        </p:spPr>
      </p:pic>
    </p:spTree>
    <p:extLst>
      <p:ext uri="{BB962C8B-B14F-4D97-AF65-F5344CB8AC3E}">
        <p14:creationId xmlns:p14="http://schemas.microsoft.com/office/powerpoint/2010/main" val="1381923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-14693"/>
            <a:ext cx="6048672" cy="6843643"/>
          </a:xfrm>
        </p:spPr>
      </p:pic>
    </p:spTree>
    <p:extLst>
      <p:ext uri="{BB962C8B-B14F-4D97-AF65-F5344CB8AC3E}">
        <p14:creationId xmlns:p14="http://schemas.microsoft.com/office/powerpoint/2010/main" val="997201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0"/>
            <a:ext cx="5576650" cy="6858000"/>
          </a:xfrm>
        </p:spPr>
      </p:pic>
    </p:spTree>
    <p:extLst>
      <p:ext uri="{BB962C8B-B14F-4D97-AF65-F5344CB8AC3E}">
        <p14:creationId xmlns:p14="http://schemas.microsoft.com/office/powerpoint/2010/main" val="328500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pic>
        <p:nvPicPr>
          <p:cNvPr id="5" name="pesenka_krokodila_geny_minus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44208" y="141277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51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1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1730</TotalTime>
  <Words>154</Words>
  <Application>Microsoft Office PowerPoint</Application>
  <PresentationFormat>Экран (4:3)</PresentationFormat>
  <Paragraphs>17</Paragraphs>
  <Slides>14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  МБДОУ д/с № 5»Родничок»  комбинированного вида с. Сарыг-Сеп
Дистанционное обучение  3 неделя  (с 16 по 22 сентября 2024 г.) Подготовительная к школе группа  (6 - 7 лет)  Тема: «Мой друг - светофор»</vt:lpstr>
      <vt:lpstr>Уважаемые родители! </vt:lpstr>
      <vt:lpstr>Презентация PowerPoint</vt:lpstr>
      <vt:lpstr>Презентация PowerPoint</vt:lpstr>
      <vt:lpstr>Давай послушаем песенку  «На дороге светофор»</vt:lpstr>
      <vt:lpstr>Презентация PowerPoint</vt:lpstr>
      <vt:lpstr>Презентация PowerPoint</vt:lpstr>
      <vt:lpstr>Презентация PowerPoint</vt:lpstr>
      <vt:lpstr>Презентация PowerPoint</vt:lpstr>
      <vt:lpstr>Игра «Светофор» (договоритесь с ребёнком, кто будет пешеходом, а кто «машиной»)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д/с № 5»Родничок» комбинированного вида с.Сарыг-Сеп   Тема: «Название проекта»</dc:title>
  <dc:creator>Ирина</dc:creator>
  <cp:lastModifiedBy>asus</cp:lastModifiedBy>
  <cp:revision>109</cp:revision>
  <dcterms:created xsi:type="dcterms:W3CDTF">2017-09-25T05:51:55Z</dcterms:created>
  <dcterms:modified xsi:type="dcterms:W3CDTF">2024-09-13T12:12:29Z</dcterms:modified>
</cp:coreProperties>
</file>