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5" r:id="rId5"/>
    <p:sldId id="271" r:id="rId6"/>
    <p:sldId id="266" r:id="rId7"/>
    <p:sldId id="267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Тыва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Республиканың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b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</a:b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Каа-Хем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кожууннуң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Сарыг-Сеп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суурунуң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муниципалдыг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бюджеттен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хандырылгалыг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школа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назыны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четпээн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чаштарга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каттыштырган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хевириниң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b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</a:b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5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дугаар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«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Дамырак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»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аттыг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уруглар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dirty="0" err="1" smtClean="0">
                <a:solidFill>
                  <a:srgbClr val="FF0000"/>
                </a:solidFill>
              </a:rPr>
              <a:t>Орук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дүрүмнери</a:t>
            </a:r>
            <a:r>
              <a:rPr lang="ru-RU" sz="4000" b="1" dirty="0" smtClean="0">
                <a:solidFill>
                  <a:srgbClr val="FF0000"/>
                </a:solidFill>
              </a:rPr>
              <a:t>»</a:t>
            </a:r>
            <a:endParaRPr lang="ru-RU" sz="40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Ортумак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бөлүк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Сентябр</a:t>
            </a:r>
            <a:r>
              <a:rPr lang="ru-RU" dirty="0" smtClean="0">
                <a:solidFill>
                  <a:srgbClr val="0070C0"/>
                </a:solidFill>
              </a:rPr>
              <a:t>ь 16-дан сентябрь 22-ге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dirty="0" smtClean="0"/>
              <a:t> 20 минут</a:t>
            </a: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5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052736"/>
            <a:ext cx="8686800" cy="4032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300" b="1" cap="none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ада-</a:t>
            </a:r>
            <a:r>
              <a:rPr lang="ru-RU" sz="4300" b="1" cap="none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cap="none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cap="none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7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00B050"/>
                </a:solidFill>
              </a:rPr>
              <a:t>Чурукту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көрүңер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700808"/>
            <a:ext cx="4419600" cy="460851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cap="all" dirty="0" err="1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светофорнуң</a:t>
            </a:r>
            <a:r>
              <a:rPr lang="ru-RU" sz="2400" cap="all" dirty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400" cap="all" dirty="0" err="1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өңнерин</a:t>
            </a:r>
            <a:r>
              <a:rPr lang="ru-RU" sz="2400" cap="all" dirty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адаңар</a:t>
            </a:r>
            <a:endParaRPr lang="ru-RU" sz="2400" cap="all" dirty="0" smtClean="0">
              <a:solidFill>
                <a:srgbClr val="00B050"/>
              </a:solidFill>
              <a:effectLst>
                <a:reflection blurRad="12700" stA="48000" endA="300" endPos="55000" dir="5400000" sy="-90000" algn="bl" rotWithShape="0"/>
              </a:effectLst>
              <a:latin typeface="Franklin Gothic Medium"/>
              <a:ea typeface="+mj-ea"/>
              <a:cs typeface="+mj-cs"/>
            </a:endParaRPr>
          </a:p>
          <a:p>
            <a:pPr marL="0" indent="0">
              <a:buNone/>
            </a:pP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Сарыг</a:t>
            </a: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турда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-манап</a:t>
            </a: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аар</a:t>
            </a: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,</a:t>
            </a:r>
          </a:p>
          <a:p>
            <a:pPr marL="0" indent="0">
              <a:buNone/>
            </a:pP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Ногаан</a:t>
            </a: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турда-эртип</a:t>
            </a: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болур</a:t>
            </a: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,</a:t>
            </a:r>
          </a:p>
          <a:p>
            <a:pPr marL="0" indent="0">
              <a:buNone/>
            </a:pPr>
            <a:r>
              <a:rPr lang="ru-RU" sz="2400" cap="all" dirty="0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Кызыл </a:t>
            </a:r>
            <a:r>
              <a:rPr lang="ru-RU" sz="2400" cap="all" dirty="0" err="1" smtClean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турда-кылаштавас</a:t>
            </a:r>
            <a:endParaRPr lang="ru-RU" sz="2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20341"/>
            <a:ext cx="3907160" cy="3484118"/>
          </a:xfrm>
        </p:spPr>
      </p:pic>
    </p:spTree>
    <p:extLst>
      <p:ext uri="{BB962C8B-B14F-4D97-AF65-F5344CB8AC3E}">
        <p14:creationId xmlns:p14="http://schemas.microsoft.com/office/powerpoint/2010/main" val="417937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>
                <a:solidFill>
                  <a:srgbClr val="00B050"/>
                </a:solidFill>
              </a:rPr>
              <a:t>Лидия </a:t>
            </a:r>
            <a:r>
              <a:rPr lang="ru-RU" sz="2400" dirty="0" err="1" smtClean="0">
                <a:solidFill>
                  <a:srgbClr val="00B050"/>
                </a:solidFill>
              </a:rPr>
              <a:t>Ооржактың</a:t>
            </a:r>
            <a:r>
              <a:rPr lang="ru-RU" sz="2400" dirty="0" smtClean="0">
                <a:solidFill>
                  <a:srgbClr val="00B050"/>
                </a:solidFill>
              </a:rPr>
              <a:t> Светофор </a:t>
            </a:r>
            <a:r>
              <a:rPr lang="ru-RU" sz="2400" dirty="0" err="1" smtClean="0">
                <a:solidFill>
                  <a:srgbClr val="00B050"/>
                </a:solidFill>
              </a:rPr>
              <a:t>деп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 smtClean="0">
                <a:solidFill>
                  <a:srgbClr val="00B050"/>
                </a:solidFill>
              </a:rPr>
              <a:t>шүлү</a:t>
            </a:r>
            <a:r>
              <a:rPr lang="ru-RU" sz="2400" dirty="0" err="1" smtClean="0">
                <a:solidFill>
                  <a:srgbClr val="00B050"/>
                </a:solidFill>
              </a:rPr>
              <a:t>үн</a:t>
            </a:r>
            <a:r>
              <a:rPr lang="ru-RU" sz="2400" dirty="0" smtClean="0">
                <a:solidFill>
                  <a:srgbClr val="00B050"/>
                </a:solidFill>
              </a:rPr>
              <a:t> </a:t>
            </a:r>
            <a:r>
              <a:rPr lang="ru-RU" sz="2400" dirty="0" err="1" smtClean="0">
                <a:solidFill>
                  <a:srgbClr val="00B050"/>
                </a:solidFill>
              </a:rPr>
              <a:t>номчуп</a:t>
            </a:r>
            <a:r>
              <a:rPr lang="ru-RU" sz="2400" dirty="0" smtClean="0">
                <a:solidFill>
                  <a:srgbClr val="00B050"/>
                </a:solidFill>
              </a:rPr>
              <a:t> </a:t>
            </a:r>
            <a:r>
              <a:rPr lang="ru-RU" sz="2400" dirty="0" err="1" smtClean="0">
                <a:solidFill>
                  <a:srgbClr val="00B050"/>
                </a:solidFill>
              </a:rPr>
              <a:t>бери</a:t>
            </a:r>
            <a:r>
              <a:rPr lang="ru-RU" sz="2400" dirty="0" err="1" smtClean="0">
                <a:solidFill>
                  <a:srgbClr val="00B050"/>
                </a:solidFill>
              </a:rPr>
              <a:t>ңер</a:t>
            </a:r>
            <a:r>
              <a:rPr lang="ru-RU" sz="2400" dirty="0" smtClean="0">
                <a:solidFill>
                  <a:srgbClr val="00B050"/>
                </a:solidFill>
              </a:rPr>
              <a:t>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91680" y="1600200"/>
            <a:ext cx="5760640" cy="47244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/>
              <a:t>Хоорайның</a:t>
            </a:r>
            <a:r>
              <a:rPr lang="ru-RU" b="1" dirty="0" smtClean="0"/>
              <a:t> </a:t>
            </a:r>
            <a:r>
              <a:rPr lang="ru-RU" b="1" dirty="0" err="1" smtClean="0"/>
              <a:t>кудумчузун</a:t>
            </a:r>
            <a:endParaRPr lang="ru-RU" b="1" dirty="0" smtClean="0"/>
          </a:p>
          <a:p>
            <a:pPr marL="0" indent="0" algn="ctr">
              <a:buNone/>
            </a:pPr>
            <a:r>
              <a:rPr lang="ru-RU" b="1" dirty="0" err="1" smtClean="0"/>
              <a:t>Кончуг</a:t>
            </a:r>
            <a:r>
              <a:rPr lang="ru-RU" b="1" dirty="0" smtClean="0"/>
              <a:t> </a:t>
            </a:r>
            <a:r>
              <a:rPr lang="ru-RU" b="1" dirty="0" err="1" smtClean="0"/>
              <a:t>таптыг</a:t>
            </a:r>
            <a:r>
              <a:rPr lang="ru-RU" b="1" dirty="0" smtClean="0"/>
              <a:t> </a:t>
            </a:r>
            <a:r>
              <a:rPr lang="ru-RU" b="1" dirty="0" err="1" smtClean="0"/>
              <a:t>кежер</a:t>
            </a:r>
            <a:r>
              <a:rPr lang="ru-RU" b="1" dirty="0" smtClean="0"/>
              <a:t> бис:</a:t>
            </a:r>
          </a:p>
          <a:p>
            <a:pPr marL="0" indent="0" algn="ctr">
              <a:buNone/>
            </a:pPr>
            <a:r>
              <a:rPr lang="ru-RU" b="1" dirty="0" smtClean="0"/>
              <a:t>Арты, </a:t>
            </a:r>
            <a:r>
              <a:rPr lang="ru-RU" b="1" dirty="0" err="1" smtClean="0"/>
              <a:t>мурнун</a:t>
            </a:r>
            <a:r>
              <a:rPr lang="ru-RU" b="1" dirty="0" smtClean="0"/>
              <a:t> </a:t>
            </a:r>
            <a:r>
              <a:rPr lang="ru-RU" b="1" dirty="0" err="1" smtClean="0"/>
              <a:t>хайгаараар</a:t>
            </a:r>
            <a:r>
              <a:rPr lang="ru-RU" b="1" dirty="0" smtClean="0"/>
              <a:t>,</a:t>
            </a:r>
          </a:p>
          <a:p>
            <a:pPr marL="0" indent="0" algn="ctr">
              <a:buNone/>
            </a:pPr>
            <a:r>
              <a:rPr lang="ru-RU" b="1" dirty="0" err="1" smtClean="0"/>
              <a:t>Аай-дедир</a:t>
            </a:r>
            <a:r>
              <a:rPr lang="ru-RU" b="1" dirty="0" smtClean="0"/>
              <a:t> </a:t>
            </a:r>
            <a:r>
              <a:rPr lang="ru-RU" b="1" dirty="0" err="1" smtClean="0"/>
              <a:t>көргүлээр</a:t>
            </a:r>
            <a:r>
              <a:rPr lang="ru-RU" b="1" dirty="0" smtClean="0"/>
              <a:t>.</a:t>
            </a:r>
          </a:p>
          <a:p>
            <a:pPr marL="0" indent="0" algn="ctr">
              <a:buNone/>
            </a:pPr>
            <a:r>
              <a:rPr lang="ru-RU" b="1" dirty="0" err="1" smtClean="0"/>
              <a:t>Кандыг</a:t>
            </a:r>
            <a:r>
              <a:rPr lang="ru-RU" b="1" dirty="0" smtClean="0"/>
              <a:t> </a:t>
            </a:r>
            <a:r>
              <a:rPr lang="ru-RU" b="1" dirty="0" err="1" smtClean="0"/>
              <a:t>ойде</a:t>
            </a:r>
            <a:r>
              <a:rPr lang="ru-RU" b="1" dirty="0" smtClean="0"/>
              <a:t> </a:t>
            </a:r>
            <a:r>
              <a:rPr lang="ru-RU" b="1" dirty="0" err="1" smtClean="0"/>
              <a:t>кылаштаарын</a:t>
            </a:r>
            <a:r>
              <a:rPr lang="ru-RU" b="1" dirty="0" smtClean="0"/>
              <a:t>,</a:t>
            </a:r>
          </a:p>
          <a:p>
            <a:pPr marL="0" indent="0" algn="ctr">
              <a:buNone/>
            </a:pPr>
            <a:r>
              <a:rPr lang="ru-RU" b="1" dirty="0" err="1" smtClean="0"/>
              <a:t>Кандыг</a:t>
            </a:r>
            <a:r>
              <a:rPr lang="ru-RU" b="1" dirty="0" smtClean="0"/>
              <a:t> </a:t>
            </a:r>
            <a:r>
              <a:rPr lang="ru-RU" b="1" dirty="0" err="1" smtClean="0"/>
              <a:t>ойде</a:t>
            </a:r>
            <a:r>
              <a:rPr lang="ru-RU" b="1" dirty="0" smtClean="0"/>
              <a:t> </a:t>
            </a:r>
            <a:r>
              <a:rPr lang="ru-RU" b="1" dirty="0" err="1" smtClean="0"/>
              <a:t>манап</a:t>
            </a:r>
            <a:r>
              <a:rPr lang="ru-RU" b="1" dirty="0" smtClean="0"/>
              <a:t> </a:t>
            </a:r>
            <a:r>
              <a:rPr lang="ru-RU" b="1" dirty="0" err="1" smtClean="0"/>
              <a:t>аарын</a:t>
            </a:r>
            <a:r>
              <a:rPr lang="ru-RU" b="1" dirty="0" smtClean="0"/>
              <a:t>.</a:t>
            </a:r>
          </a:p>
          <a:p>
            <a:pPr marL="0" indent="0" algn="ctr">
              <a:buNone/>
            </a:pPr>
            <a:r>
              <a:rPr lang="ru-RU" b="1" dirty="0" err="1" smtClean="0"/>
              <a:t>Светофорнун</a:t>
            </a:r>
            <a:r>
              <a:rPr lang="ru-RU" b="1" dirty="0" smtClean="0"/>
              <a:t> </a:t>
            </a:r>
            <a:r>
              <a:rPr lang="ru-RU" b="1" dirty="0" err="1" smtClean="0"/>
              <a:t>оннерин</a:t>
            </a:r>
            <a:endParaRPr lang="ru-RU" b="1" dirty="0" smtClean="0"/>
          </a:p>
          <a:p>
            <a:pPr marL="0" indent="0" algn="ctr">
              <a:buNone/>
            </a:pPr>
            <a:r>
              <a:rPr lang="ru-RU" b="1" dirty="0" err="1" smtClean="0"/>
              <a:t>Иштивисте</a:t>
            </a:r>
            <a:r>
              <a:rPr lang="ru-RU" b="1" dirty="0" smtClean="0"/>
              <a:t> </a:t>
            </a:r>
            <a:r>
              <a:rPr lang="ru-RU" b="1" dirty="0" err="1" smtClean="0"/>
              <a:t>катаптаар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35570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B050"/>
                </a:solidFill>
              </a:rPr>
              <a:t>Орукка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бөмбүк</a:t>
            </a:r>
            <a:r>
              <a:rPr lang="ru-RU" dirty="0">
                <a:solidFill>
                  <a:srgbClr val="00B050"/>
                </a:solidFill>
              </a:rPr>
              <a:t> биле </a:t>
            </a:r>
            <a:r>
              <a:rPr lang="ru-RU" dirty="0" err="1">
                <a:solidFill>
                  <a:srgbClr val="00B050"/>
                </a:solidFill>
              </a:rPr>
              <a:t>ойнап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болур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бе</a:t>
            </a:r>
            <a:r>
              <a:rPr lang="ru-RU" dirty="0" smtClean="0">
                <a:solidFill>
                  <a:srgbClr val="00B050"/>
                </a:solidFill>
              </a:rPr>
              <a:t>?</a:t>
            </a:r>
            <a:endParaRPr lang="ru-RU" dirty="0"/>
          </a:p>
        </p:txBody>
      </p:sp>
      <p:pic>
        <p:nvPicPr>
          <p:cNvPr id="4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520" y="1554163"/>
            <a:ext cx="6731360" cy="4525962"/>
          </a:xfrm>
        </p:spPr>
      </p:pic>
    </p:spTree>
    <p:extLst>
      <p:ext uri="{BB962C8B-B14F-4D97-AF65-F5344CB8AC3E}">
        <p14:creationId xmlns:p14="http://schemas.microsoft.com/office/powerpoint/2010/main" val="164998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B050"/>
                </a:solidFill>
              </a:rPr>
              <a:t>Чурукта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чүнү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көрүп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>
                <a:solidFill>
                  <a:srgbClr val="00B050"/>
                </a:solidFill>
              </a:rPr>
              <a:t>тур </a:t>
            </a:r>
            <a:r>
              <a:rPr lang="ru-RU" dirty="0" err="1">
                <a:solidFill>
                  <a:srgbClr val="00B050"/>
                </a:solidFill>
              </a:rPr>
              <a:t>силер</a:t>
            </a:r>
            <a:r>
              <a:rPr lang="ru-RU" dirty="0" smtClean="0">
                <a:solidFill>
                  <a:srgbClr val="00B050"/>
                </a:solidFill>
              </a:rPr>
              <a:t>? </a:t>
            </a:r>
            <a:r>
              <a:rPr lang="ru-RU" dirty="0" err="1" smtClean="0">
                <a:solidFill>
                  <a:srgbClr val="00B050"/>
                </a:solidFill>
              </a:rPr>
              <a:t>чугаалаңар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12776"/>
            <a:ext cx="8443664" cy="49685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0184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 smtClean="0">
                <a:solidFill>
                  <a:srgbClr val="00B050"/>
                </a:solidFill>
              </a:rPr>
              <a:t>Орукка оон ыңай чүнү көрүп болбас-тыр?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701" y="1554163"/>
            <a:ext cx="5992997" cy="45259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178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Светофорну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чуру</a:t>
            </a:r>
            <a:r>
              <a:rPr lang="ru-RU" dirty="0" err="1" smtClean="0">
                <a:solidFill>
                  <a:srgbClr val="00B050"/>
                </a:solidFill>
              </a:rPr>
              <a:t>ңар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8800"/>
            <a:ext cx="7056784" cy="43924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219650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835896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Улуу</a:t>
            </a:r>
            <a:r>
              <a:rPr lang="ru-RU" dirty="0" smtClean="0">
                <a:solidFill>
                  <a:srgbClr val="00B050"/>
                </a:solidFill>
              </a:rPr>
              <a:t>-биле </a:t>
            </a:r>
            <a:r>
              <a:rPr lang="ru-RU" dirty="0" err="1" smtClean="0">
                <a:solidFill>
                  <a:srgbClr val="00B050"/>
                </a:solidFill>
              </a:rPr>
              <a:t>четтирдим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7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</TotalTime>
  <Words>104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Чурукту көрүңер</vt:lpstr>
      <vt:lpstr>Лидия Ооржактың Светофор деп шүлүүн номчуп бериңер:</vt:lpstr>
      <vt:lpstr>Орукка бөмбүк биле ойнап болур бе?</vt:lpstr>
      <vt:lpstr>Чурукта чүнү көрүп тур силер? чугаалаңар</vt:lpstr>
      <vt:lpstr>Орукка оон ыңай чүнү көрүп болбас-тыр?</vt:lpstr>
      <vt:lpstr>Светофорну чуруңар</vt:lpstr>
      <vt:lpstr>Улуу-биле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17</cp:revision>
  <dcterms:created xsi:type="dcterms:W3CDTF">2023-12-13T05:02:17Z</dcterms:created>
  <dcterms:modified xsi:type="dcterms:W3CDTF">2024-08-30T12:58:23Z</dcterms:modified>
</cp:coreProperties>
</file>