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71" r:id="rId6"/>
    <p:sldId id="266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Тыва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Республиканың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Каа-Хем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кожууннуң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Сарыг-Сеп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суурунуң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муниципалдыг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бюджеттен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хандырылгалыг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школа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назыны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четпээн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чаштарга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каттыштырган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хевириниң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5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дугаар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«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Дамырак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»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аттыг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уруглар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Орук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дүрүмнери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</a:rPr>
              <a:t>өөредилге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Улуг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Сентябрь 16-дан сентябрь 22-ге </a:t>
            </a:r>
            <a:r>
              <a:rPr lang="ru-RU" dirty="0" err="1" smtClean="0">
                <a:solidFill>
                  <a:srgbClr val="0070C0"/>
                </a:solidFill>
              </a:rPr>
              <a:t>чедир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Кичээл</a:t>
            </a:r>
            <a:r>
              <a:rPr lang="ru-RU" dirty="0" smtClean="0"/>
              <a:t> </a:t>
            </a:r>
            <a:r>
              <a:rPr lang="ru-RU" dirty="0" smtClean="0"/>
              <a:t>25 </a:t>
            </a:r>
            <a:r>
              <a:rPr lang="ru-RU" dirty="0" smtClean="0"/>
              <a:t>минут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Сарыг-Сеп, 2024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8686800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Чурукту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көрүңер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Чуу-дур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419600" cy="4608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 err="1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светофорнуң</a:t>
            </a:r>
            <a:r>
              <a:rPr lang="ru-RU" sz="24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өңнерин</a:t>
            </a:r>
            <a:r>
              <a:rPr lang="ru-RU" sz="24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адаңар</a:t>
            </a:r>
            <a:endParaRPr lang="ru-RU" sz="2400" cap="all" dirty="0" smtClean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Сарыг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турда-манап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аар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,</a:t>
            </a:r>
          </a:p>
          <a:p>
            <a:pPr marL="0" indent="0">
              <a:buNone/>
            </a:pP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Ногаан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турда-эртип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болур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,</a:t>
            </a:r>
          </a:p>
          <a:p>
            <a:pPr marL="0" indent="0">
              <a:buNone/>
            </a:pP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Кызыл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турда-кылаштавас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0341"/>
            <a:ext cx="3907160" cy="3484118"/>
          </a:xfrm>
        </p:spPr>
      </p:pic>
    </p:spTree>
    <p:extLst>
      <p:ext uri="{BB962C8B-B14F-4D97-AF65-F5344CB8AC3E}">
        <p14:creationId xmlns:p14="http://schemas.microsoft.com/office/powerpoint/2010/main" val="41793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Лидия </a:t>
            </a:r>
            <a:r>
              <a:rPr lang="ru-RU" sz="2400" dirty="0" err="1" smtClean="0">
                <a:solidFill>
                  <a:srgbClr val="00B050"/>
                </a:solidFill>
              </a:rPr>
              <a:t>Ооржактың</a:t>
            </a:r>
            <a:r>
              <a:rPr lang="ru-RU" sz="2400" dirty="0" smtClean="0">
                <a:solidFill>
                  <a:srgbClr val="00B050"/>
                </a:solidFill>
              </a:rPr>
              <a:t> Светофор </a:t>
            </a:r>
            <a:r>
              <a:rPr lang="ru-RU" sz="2400" dirty="0" err="1" smtClean="0">
                <a:solidFill>
                  <a:srgbClr val="00B050"/>
                </a:solidFill>
              </a:rPr>
              <a:t>деп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>
                <a:solidFill>
                  <a:srgbClr val="00B050"/>
                </a:solidFill>
              </a:rPr>
              <a:t>шүлүүн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номчуп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бериңер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1680" y="1600200"/>
            <a:ext cx="5760640" cy="472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Хоорайның</a:t>
            </a:r>
            <a:r>
              <a:rPr lang="ru-RU" b="1" dirty="0" smtClean="0"/>
              <a:t> </a:t>
            </a:r>
            <a:r>
              <a:rPr lang="ru-RU" b="1" dirty="0" err="1" smtClean="0"/>
              <a:t>кудумчузун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Кончуг</a:t>
            </a:r>
            <a:r>
              <a:rPr lang="ru-RU" b="1" dirty="0" smtClean="0"/>
              <a:t> </a:t>
            </a:r>
            <a:r>
              <a:rPr lang="ru-RU" b="1" dirty="0" err="1" smtClean="0"/>
              <a:t>таптыг</a:t>
            </a:r>
            <a:r>
              <a:rPr lang="ru-RU" b="1" dirty="0" smtClean="0"/>
              <a:t> </a:t>
            </a:r>
            <a:r>
              <a:rPr lang="ru-RU" b="1" dirty="0" err="1" smtClean="0"/>
              <a:t>кежер</a:t>
            </a:r>
            <a:r>
              <a:rPr lang="ru-RU" b="1" dirty="0" smtClean="0"/>
              <a:t> бис:</a:t>
            </a:r>
          </a:p>
          <a:p>
            <a:pPr marL="0" indent="0" algn="ctr">
              <a:buNone/>
            </a:pPr>
            <a:r>
              <a:rPr lang="ru-RU" b="1" dirty="0" smtClean="0"/>
              <a:t>Арты, </a:t>
            </a:r>
            <a:r>
              <a:rPr lang="ru-RU" b="1" dirty="0" err="1" smtClean="0"/>
              <a:t>мурнун</a:t>
            </a:r>
            <a:r>
              <a:rPr lang="ru-RU" b="1" dirty="0" smtClean="0"/>
              <a:t> </a:t>
            </a:r>
            <a:r>
              <a:rPr lang="ru-RU" b="1" dirty="0" err="1" smtClean="0"/>
              <a:t>хайгаараар</a:t>
            </a:r>
            <a:r>
              <a:rPr lang="ru-RU" b="1" dirty="0" smtClean="0"/>
              <a:t>,</a:t>
            </a:r>
          </a:p>
          <a:p>
            <a:pPr marL="0" indent="0" algn="ctr">
              <a:buNone/>
            </a:pPr>
            <a:r>
              <a:rPr lang="ru-RU" b="1" dirty="0" err="1" smtClean="0"/>
              <a:t>Аай-дедир</a:t>
            </a:r>
            <a:r>
              <a:rPr lang="ru-RU" b="1" dirty="0" smtClean="0"/>
              <a:t> </a:t>
            </a:r>
            <a:r>
              <a:rPr lang="ru-RU" b="1" dirty="0" err="1" smtClean="0"/>
              <a:t>көргүлээр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Кандыг</a:t>
            </a:r>
            <a:r>
              <a:rPr lang="ru-RU" b="1" dirty="0" smtClean="0"/>
              <a:t> </a:t>
            </a:r>
            <a:r>
              <a:rPr lang="ru-RU" b="1" dirty="0" err="1" smtClean="0"/>
              <a:t>ойде</a:t>
            </a:r>
            <a:r>
              <a:rPr lang="ru-RU" b="1" dirty="0" smtClean="0"/>
              <a:t> </a:t>
            </a:r>
            <a:r>
              <a:rPr lang="ru-RU" b="1" dirty="0" err="1" smtClean="0"/>
              <a:t>кылаштаарын</a:t>
            </a:r>
            <a:r>
              <a:rPr lang="ru-RU" b="1" dirty="0" smtClean="0"/>
              <a:t>,</a:t>
            </a:r>
          </a:p>
          <a:p>
            <a:pPr marL="0" indent="0" algn="ctr">
              <a:buNone/>
            </a:pPr>
            <a:r>
              <a:rPr lang="ru-RU" b="1" dirty="0" err="1" smtClean="0"/>
              <a:t>Кандыг</a:t>
            </a:r>
            <a:r>
              <a:rPr lang="ru-RU" b="1" dirty="0" smtClean="0"/>
              <a:t> </a:t>
            </a:r>
            <a:r>
              <a:rPr lang="ru-RU" b="1" dirty="0" err="1" smtClean="0"/>
              <a:t>ойде</a:t>
            </a:r>
            <a:r>
              <a:rPr lang="ru-RU" b="1" dirty="0" smtClean="0"/>
              <a:t> </a:t>
            </a:r>
            <a:r>
              <a:rPr lang="ru-RU" b="1" dirty="0" err="1" smtClean="0"/>
              <a:t>манап</a:t>
            </a:r>
            <a:r>
              <a:rPr lang="ru-RU" b="1" dirty="0" smtClean="0"/>
              <a:t> </a:t>
            </a:r>
            <a:r>
              <a:rPr lang="ru-RU" b="1" dirty="0" err="1" smtClean="0"/>
              <a:t>аарын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Светофорнун</a:t>
            </a:r>
            <a:r>
              <a:rPr lang="ru-RU" b="1" dirty="0" smtClean="0"/>
              <a:t> </a:t>
            </a:r>
            <a:r>
              <a:rPr lang="ru-RU" b="1" dirty="0" err="1" smtClean="0"/>
              <a:t>оннерин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Иштивисте</a:t>
            </a:r>
            <a:r>
              <a:rPr lang="ru-RU" b="1" dirty="0" smtClean="0"/>
              <a:t> </a:t>
            </a:r>
            <a:r>
              <a:rPr lang="ru-RU" b="1" dirty="0" err="1" smtClean="0"/>
              <a:t>катаптаар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55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Орукка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бөмбүк</a:t>
            </a:r>
            <a:r>
              <a:rPr lang="ru-RU" dirty="0">
                <a:solidFill>
                  <a:srgbClr val="00B050"/>
                </a:solidFill>
              </a:rPr>
              <a:t> биле </a:t>
            </a:r>
            <a:r>
              <a:rPr lang="ru-RU" dirty="0" err="1">
                <a:solidFill>
                  <a:srgbClr val="00B050"/>
                </a:solidFill>
              </a:rPr>
              <a:t>ойнап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болур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бе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20" y="1554163"/>
            <a:ext cx="6731360" cy="4525962"/>
          </a:xfrm>
        </p:spPr>
      </p:pic>
    </p:spTree>
    <p:extLst>
      <p:ext uri="{BB962C8B-B14F-4D97-AF65-F5344CB8AC3E}">
        <p14:creationId xmlns:p14="http://schemas.microsoft.com/office/powerpoint/2010/main" val="164998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Чурукта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чүнү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көрүп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тур </a:t>
            </a:r>
            <a:r>
              <a:rPr lang="ru-RU" dirty="0" err="1">
                <a:solidFill>
                  <a:srgbClr val="00B050"/>
                </a:solidFill>
              </a:rPr>
              <a:t>силер</a:t>
            </a:r>
            <a:r>
              <a:rPr lang="ru-RU" dirty="0" smtClean="0">
                <a:solidFill>
                  <a:srgbClr val="00B050"/>
                </a:solidFill>
              </a:rPr>
              <a:t>? </a:t>
            </a:r>
            <a:r>
              <a:rPr lang="ru-RU" dirty="0" err="1" smtClean="0">
                <a:solidFill>
                  <a:srgbClr val="00B050"/>
                </a:solidFill>
              </a:rPr>
              <a:t>чугаалаңар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844366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00B050"/>
                </a:solidFill>
              </a:rPr>
              <a:t>Орукка оон ыңай чүнү көрүп болбас-тыр?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1" y="1554163"/>
            <a:ext cx="5992997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Орук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демдектерин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чугаалаңар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72808" cy="504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5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8358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Улуу</a:t>
            </a:r>
            <a:r>
              <a:rPr lang="ru-RU" dirty="0" smtClean="0">
                <a:solidFill>
                  <a:srgbClr val="00B050"/>
                </a:solidFill>
              </a:rPr>
              <a:t>-биле </a:t>
            </a:r>
            <a:r>
              <a:rPr lang="ru-RU" dirty="0" err="1" smtClean="0">
                <a:solidFill>
                  <a:srgbClr val="00B050"/>
                </a:solidFill>
              </a:rPr>
              <a:t>четтирдим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108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ада-иелер!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</vt:lpstr>
      <vt:lpstr>Чурукту көрүңер. Чуу-дур?</vt:lpstr>
      <vt:lpstr>Лидия Ооржактың Светофор деп шүлүүн номчуп бериңер:</vt:lpstr>
      <vt:lpstr>Орукка бөмбүк биле ойнап болур бе?</vt:lpstr>
      <vt:lpstr>Чурукта чүнү көрүп тур силер? чугаалаңар</vt:lpstr>
      <vt:lpstr>Орукка оон ыңай чүнү көрүп болбас-тыр?</vt:lpstr>
      <vt:lpstr>Орук демдектерин чугаалаңар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19</cp:revision>
  <dcterms:created xsi:type="dcterms:W3CDTF">2023-12-13T05:02:17Z</dcterms:created>
  <dcterms:modified xsi:type="dcterms:W3CDTF">2024-08-31T05:55:36Z</dcterms:modified>
</cp:coreProperties>
</file>