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65" r:id="rId5"/>
    <p:sldId id="271" r:id="rId6"/>
    <p:sldId id="266" r:id="rId7"/>
    <p:sldId id="267" r:id="rId8"/>
    <p:sldId id="269" r:id="rId9"/>
    <p:sldId id="272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16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31.08.2024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1400" cap="none" dirty="0">
                <a:solidFill>
                  <a:srgbClr val="04617B"/>
                </a:solidFill>
                <a:effectLst/>
                <a:latin typeface="Calibri"/>
              </a:rPr>
              <a:t>Тыва </a:t>
            </a:r>
            <a:r>
              <a:rPr lang="ru-RU" sz="1400" cap="none" dirty="0" err="1">
                <a:solidFill>
                  <a:srgbClr val="04617B"/>
                </a:solidFill>
                <a:effectLst/>
                <a:latin typeface="Calibri"/>
              </a:rPr>
              <a:t>Республиканың</a:t>
            </a:r>
            <a:r>
              <a:rPr lang="ru-RU" sz="1400" cap="none" dirty="0">
                <a:solidFill>
                  <a:srgbClr val="04617B"/>
                </a:solidFill>
                <a:effectLst/>
                <a:latin typeface="Calibri"/>
              </a:rPr>
              <a:t> </a:t>
            </a:r>
            <a:br>
              <a:rPr lang="ru-RU" sz="1400" cap="none" dirty="0">
                <a:solidFill>
                  <a:srgbClr val="04617B"/>
                </a:solidFill>
                <a:effectLst/>
                <a:latin typeface="Calibri"/>
              </a:rPr>
            </a:br>
            <a:r>
              <a:rPr lang="ru-RU" sz="1400" cap="none" dirty="0" err="1">
                <a:solidFill>
                  <a:srgbClr val="04617B"/>
                </a:solidFill>
                <a:effectLst/>
                <a:latin typeface="Calibri"/>
              </a:rPr>
              <a:t>Каа-Хем</a:t>
            </a:r>
            <a:r>
              <a:rPr lang="ru-RU" sz="1400" cap="none" dirty="0">
                <a:solidFill>
                  <a:srgbClr val="04617B"/>
                </a:solidFill>
                <a:effectLst/>
                <a:latin typeface="Calibri"/>
              </a:rPr>
              <a:t> </a:t>
            </a:r>
            <a:r>
              <a:rPr lang="ru-RU" sz="1400" cap="none" dirty="0" err="1">
                <a:solidFill>
                  <a:srgbClr val="04617B"/>
                </a:solidFill>
                <a:effectLst/>
                <a:latin typeface="Calibri"/>
              </a:rPr>
              <a:t>кожууннуң</a:t>
            </a:r>
            <a:r>
              <a:rPr lang="ru-RU" sz="1400" cap="none" dirty="0">
                <a:solidFill>
                  <a:srgbClr val="04617B"/>
                </a:solidFill>
                <a:effectLst/>
                <a:latin typeface="Calibri"/>
              </a:rPr>
              <a:t> Сарыг-Сеп </a:t>
            </a:r>
            <a:r>
              <a:rPr lang="ru-RU" sz="1400" cap="none" dirty="0" err="1">
                <a:solidFill>
                  <a:srgbClr val="04617B"/>
                </a:solidFill>
                <a:effectLst/>
                <a:latin typeface="Calibri"/>
              </a:rPr>
              <a:t>суурунуң</a:t>
            </a:r>
            <a:r>
              <a:rPr lang="ru-RU" sz="1400" cap="none" dirty="0">
                <a:solidFill>
                  <a:srgbClr val="04617B"/>
                </a:solidFill>
                <a:effectLst/>
                <a:latin typeface="Calibri"/>
              </a:rPr>
              <a:t> </a:t>
            </a:r>
            <a:r>
              <a:rPr lang="ru-RU" sz="1400" cap="none" dirty="0" err="1">
                <a:solidFill>
                  <a:srgbClr val="04617B"/>
                </a:solidFill>
                <a:effectLst/>
                <a:latin typeface="Calibri"/>
              </a:rPr>
              <a:t>муниципалдыг</a:t>
            </a:r>
            <a:r>
              <a:rPr lang="ru-RU" sz="1400" cap="none" dirty="0">
                <a:solidFill>
                  <a:srgbClr val="04617B"/>
                </a:solidFill>
                <a:effectLst/>
                <a:latin typeface="Calibri"/>
              </a:rPr>
              <a:t> </a:t>
            </a:r>
            <a:r>
              <a:rPr lang="ru-RU" sz="1400" cap="none" dirty="0" err="1">
                <a:solidFill>
                  <a:srgbClr val="04617B"/>
                </a:solidFill>
                <a:effectLst/>
                <a:latin typeface="Calibri"/>
              </a:rPr>
              <a:t>бюджеттен</a:t>
            </a:r>
            <a:r>
              <a:rPr lang="ru-RU" sz="1400" cap="none" dirty="0">
                <a:solidFill>
                  <a:srgbClr val="04617B"/>
                </a:solidFill>
                <a:effectLst/>
                <a:latin typeface="Calibri"/>
              </a:rPr>
              <a:t> </a:t>
            </a:r>
            <a:r>
              <a:rPr lang="ru-RU" sz="1400" cap="none" dirty="0" err="1">
                <a:solidFill>
                  <a:srgbClr val="04617B"/>
                </a:solidFill>
                <a:effectLst/>
                <a:latin typeface="Calibri"/>
              </a:rPr>
              <a:t>хандырылгалыг</a:t>
            </a:r>
            <a:r>
              <a:rPr lang="ru-RU" sz="1400" cap="none" dirty="0">
                <a:solidFill>
                  <a:srgbClr val="04617B"/>
                </a:solidFill>
                <a:effectLst/>
                <a:latin typeface="Calibri"/>
              </a:rPr>
              <a:t> школа </a:t>
            </a:r>
            <a:r>
              <a:rPr lang="ru-RU" sz="1400" cap="none" dirty="0" err="1">
                <a:solidFill>
                  <a:srgbClr val="04617B"/>
                </a:solidFill>
                <a:effectLst/>
                <a:latin typeface="Calibri"/>
              </a:rPr>
              <a:t>назыны</a:t>
            </a:r>
            <a:r>
              <a:rPr lang="ru-RU" sz="1400" cap="none" dirty="0">
                <a:solidFill>
                  <a:srgbClr val="04617B"/>
                </a:solidFill>
                <a:effectLst/>
                <a:latin typeface="Calibri"/>
              </a:rPr>
              <a:t> </a:t>
            </a:r>
            <a:r>
              <a:rPr lang="ru-RU" sz="1400" cap="none" dirty="0" err="1">
                <a:solidFill>
                  <a:srgbClr val="04617B"/>
                </a:solidFill>
                <a:effectLst/>
                <a:latin typeface="Calibri"/>
              </a:rPr>
              <a:t>четпээн</a:t>
            </a:r>
            <a:r>
              <a:rPr lang="ru-RU" sz="1400" cap="none" dirty="0">
                <a:solidFill>
                  <a:srgbClr val="04617B"/>
                </a:solidFill>
                <a:effectLst/>
                <a:latin typeface="Calibri"/>
              </a:rPr>
              <a:t> </a:t>
            </a:r>
            <a:r>
              <a:rPr lang="ru-RU" sz="1400" cap="none" dirty="0" err="1">
                <a:solidFill>
                  <a:srgbClr val="04617B"/>
                </a:solidFill>
                <a:effectLst/>
                <a:latin typeface="Calibri"/>
              </a:rPr>
              <a:t>чаштарга</a:t>
            </a:r>
            <a:r>
              <a:rPr lang="ru-RU" sz="1400" cap="none" dirty="0">
                <a:solidFill>
                  <a:srgbClr val="04617B"/>
                </a:solidFill>
                <a:effectLst/>
                <a:latin typeface="Calibri"/>
              </a:rPr>
              <a:t> </a:t>
            </a:r>
            <a:r>
              <a:rPr lang="ru-RU" sz="1400" cap="none" dirty="0" err="1">
                <a:solidFill>
                  <a:srgbClr val="04617B"/>
                </a:solidFill>
                <a:effectLst/>
                <a:latin typeface="Calibri"/>
              </a:rPr>
              <a:t>каттыштырган</a:t>
            </a:r>
            <a:r>
              <a:rPr lang="ru-RU" sz="1400" cap="none" dirty="0">
                <a:solidFill>
                  <a:srgbClr val="04617B"/>
                </a:solidFill>
                <a:effectLst/>
                <a:latin typeface="Calibri"/>
              </a:rPr>
              <a:t> </a:t>
            </a:r>
            <a:r>
              <a:rPr lang="ru-RU" sz="1400" cap="none" dirty="0" err="1">
                <a:solidFill>
                  <a:srgbClr val="04617B"/>
                </a:solidFill>
                <a:effectLst/>
                <a:latin typeface="Calibri"/>
              </a:rPr>
              <a:t>хевириниң</a:t>
            </a:r>
            <a:r>
              <a:rPr lang="ru-RU" sz="1400" cap="none" dirty="0">
                <a:solidFill>
                  <a:srgbClr val="04617B"/>
                </a:solidFill>
                <a:effectLst/>
                <a:latin typeface="Calibri"/>
              </a:rPr>
              <a:t> </a:t>
            </a:r>
            <a:br>
              <a:rPr lang="ru-RU" sz="1400" cap="none" dirty="0">
                <a:solidFill>
                  <a:srgbClr val="04617B"/>
                </a:solidFill>
                <a:effectLst/>
                <a:latin typeface="Calibri"/>
              </a:rPr>
            </a:br>
            <a:r>
              <a:rPr lang="ru-RU" sz="1400" cap="none" dirty="0">
                <a:solidFill>
                  <a:srgbClr val="04617B"/>
                </a:solidFill>
                <a:effectLst/>
                <a:latin typeface="Calibri"/>
              </a:rPr>
              <a:t>5 </a:t>
            </a:r>
            <a:r>
              <a:rPr lang="ru-RU" sz="1400" cap="none" dirty="0" err="1">
                <a:solidFill>
                  <a:srgbClr val="04617B"/>
                </a:solidFill>
                <a:effectLst/>
                <a:latin typeface="Calibri"/>
              </a:rPr>
              <a:t>дугаар</a:t>
            </a:r>
            <a:r>
              <a:rPr lang="ru-RU" sz="1400" cap="none" dirty="0">
                <a:solidFill>
                  <a:srgbClr val="04617B"/>
                </a:solidFill>
                <a:effectLst/>
                <a:latin typeface="Calibri"/>
              </a:rPr>
              <a:t> «</a:t>
            </a:r>
            <a:r>
              <a:rPr lang="ru-RU" sz="1400" cap="none" dirty="0" err="1">
                <a:solidFill>
                  <a:srgbClr val="04617B"/>
                </a:solidFill>
                <a:effectLst/>
                <a:latin typeface="Calibri"/>
              </a:rPr>
              <a:t>Дамырак</a:t>
            </a:r>
            <a:r>
              <a:rPr lang="ru-RU" sz="1400" cap="none" dirty="0">
                <a:solidFill>
                  <a:srgbClr val="04617B"/>
                </a:solidFill>
                <a:effectLst/>
                <a:latin typeface="Calibri"/>
              </a:rPr>
              <a:t>» </a:t>
            </a:r>
            <a:r>
              <a:rPr lang="ru-RU" sz="1400" cap="none" dirty="0" err="1">
                <a:solidFill>
                  <a:srgbClr val="04617B"/>
                </a:solidFill>
                <a:effectLst/>
                <a:latin typeface="Calibri"/>
              </a:rPr>
              <a:t>аттыг</a:t>
            </a:r>
            <a:r>
              <a:rPr lang="ru-RU" sz="1400" cap="none" dirty="0">
                <a:solidFill>
                  <a:srgbClr val="04617B"/>
                </a:solidFill>
                <a:effectLst/>
                <a:latin typeface="Calibri"/>
              </a:rPr>
              <a:t> </a:t>
            </a:r>
            <a:r>
              <a:rPr lang="ru-RU" sz="1400" cap="none" dirty="0" err="1">
                <a:solidFill>
                  <a:srgbClr val="04617B"/>
                </a:solidFill>
                <a:effectLst/>
                <a:latin typeface="Calibri"/>
              </a:rPr>
              <a:t>уруглар</a:t>
            </a:r>
            <a:r>
              <a:rPr lang="ru-RU" sz="1400" cap="none" dirty="0">
                <a:solidFill>
                  <a:srgbClr val="04617B"/>
                </a:solidFill>
                <a:effectLst/>
                <a:latin typeface="Calibri"/>
              </a:rPr>
              <a:t> сады</a:t>
            </a: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«</a:t>
            </a:r>
            <a:r>
              <a:rPr lang="ru-RU" sz="4000" b="1" dirty="0" err="1" smtClean="0">
                <a:solidFill>
                  <a:srgbClr val="FF0000"/>
                </a:solidFill>
              </a:rPr>
              <a:t>Орук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 smtClean="0">
                <a:solidFill>
                  <a:srgbClr val="FF0000"/>
                </a:solidFill>
              </a:rPr>
              <a:t>дүрүмнери</a:t>
            </a:r>
            <a:r>
              <a:rPr lang="ru-RU" sz="4000" b="1" dirty="0" smtClean="0">
                <a:solidFill>
                  <a:srgbClr val="FF0000"/>
                </a:solidFill>
              </a:rPr>
              <a:t>»</a:t>
            </a:r>
            <a:endParaRPr lang="ru-RU" sz="4000" b="1" dirty="0">
              <a:solidFill>
                <a:srgbClr val="FF0000"/>
              </a:solidFill>
            </a:endParaRPr>
          </a:p>
          <a:p>
            <a:pPr algn="ctr"/>
            <a:endParaRPr lang="ru-RU" dirty="0"/>
          </a:p>
          <a:p>
            <a:pPr marL="0" indent="0" algn="ctr">
              <a:buNone/>
            </a:pPr>
            <a:r>
              <a:rPr lang="ru-RU" dirty="0">
                <a:solidFill>
                  <a:srgbClr val="0070C0"/>
                </a:solidFill>
              </a:rPr>
              <a:t>Интернет четки-биле </a:t>
            </a:r>
            <a:r>
              <a:rPr lang="ru-RU" dirty="0" err="1" smtClean="0">
                <a:solidFill>
                  <a:srgbClr val="0070C0"/>
                </a:solidFill>
              </a:rPr>
              <a:t>өөредилге</a:t>
            </a:r>
            <a:endParaRPr lang="ru-RU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dirty="0" err="1" smtClean="0">
                <a:solidFill>
                  <a:srgbClr val="0070C0"/>
                </a:solidFill>
              </a:rPr>
              <a:t>Школага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белеткел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бөлүү</a:t>
            </a:r>
            <a:r>
              <a:rPr lang="ru-RU" dirty="0" smtClean="0">
                <a:solidFill>
                  <a:srgbClr val="0070C0"/>
                </a:solidFill>
              </a:rPr>
              <a:t> (6-7 </a:t>
            </a:r>
            <a:r>
              <a:rPr lang="ru-RU" dirty="0" err="1" smtClean="0">
                <a:solidFill>
                  <a:srgbClr val="0070C0"/>
                </a:solidFill>
              </a:rPr>
              <a:t>хар</a:t>
            </a:r>
            <a:r>
              <a:rPr lang="ru-RU" dirty="0" smtClean="0">
                <a:solidFill>
                  <a:srgbClr val="0070C0"/>
                </a:solidFill>
              </a:rPr>
              <a:t>)</a:t>
            </a:r>
            <a:endParaRPr lang="ru-RU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0070C0"/>
                </a:solidFill>
              </a:rPr>
              <a:t>Сентябрь 16-дан сентябрь 22-ге </a:t>
            </a:r>
            <a:r>
              <a:rPr lang="ru-RU" dirty="0" err="1" smtClean="0">
                <a:solidFill>
                  <a:srgbClr val="0070C0"/>
                </a:solidFill>
              </a:rPr>
              <a:t>чедир</a:t>
            </a:r>
            <a:endParaRPr lang="ru-RU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dirty="0" err="1" smtClean="0"/>
              <a:t>Кичээл</a:t>
            </a:r>
            <a:r>
              <a:rPr lang="ru-RU" dirty="0" smtClean="0"/>
              <a:t> </a:t>
            </a:r>
            <a:r>
              <a:rPr lang="ru-RU" dirty="0" smtClean="0"/>
              <a:t>30</a:t>
            </a:r>
            <a:r>
              <a:rPr lang="ru-RU" dirty="0" smtClean="0"/>
              <a:t> </a:t>
            </a:r>
            <a:r>
              <a:rPr lang="ru-RU" dirty="0" smtClean="0"/>
              <a:t>минут</a:t>
            </a:r>
            <a:endParaRPr lang="ru-RU" dirty="0"/>
          </a:p>
          <a:p>
            <a:endParaRPr lang="ru-RU" dirty="0"/>
          </a:p>
          <a:p>
            <a:pPr marL="0" indent="0" algn="r">
              <a:buNone/>
            </a:pPr>
            <a:r>
              <a:rPr lang="ru-RU" dirty="0" err="1"/>
              <a:t>Кижизидикчи</a:t>
            </a:r>
            <a:r>
              <a:rPr lang="ru-RU" dirty="0"/>
              <a:t> </a:t>
            </a:r>
            <a:r>
              <a:rPr lang="ru-RU" dirty="0" err="1"/>
              <a:t>башкы</a:t>
            </a:r>
            <a:r>
              <a:rPr lang="ru-RU" dirty="0"/>
              <a:t>: </a:t>
            </a:r>
            <a:r>
              <a:rPr lang="ru-RU" dirty="0" err="1"/>
              <a:t>Дапыян</a:t>
            </a:r>
            <a:r>
              <a:rPr lang="ru-RU" dirty="0"/>
              <a:t> З.В.</a:t>
            </a:r>
          </a:p>
          <a:p>
            <a:endParaRPr lang="ru-RU" dirty="0"/>
          </a:p>
          <a:p>
            <a:endParaRPr lang="ru-RU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0070C0"/>
                </a:solidFill>
              </a:rPr>
              <a:t>Сарыг-Сеп, 2024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351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3835896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rgbClr val="00B050"/>
                </a:solidFill>
              </a:rPr>
              <a:t>Улуу</a:t>
            </a:r>
            <a:r>
              <a:rPr lang="ru-RU" dirty="0" smtClean="0">
                <a:solidFill>
                  <a:srgbClr val="00B050"/>
                </a:solidFill>
              </a:rPr>
              <a:t>-биле </a:t>
            </a:r>
            <a:r>
              <a:rPr lang="ru-RU" dirty="0" err="1" smtClean="0">
                <a:solidFill>
                  <a:srgbClr val="00B050"/>
                </a:solidFill>
              </a:rPr>
              <a:t>четтирдим</a:t>
            </a:r>
            <a:r>
              <a:rPr lang="ru-RU" dirty="0" smtClean="0">
                <a:solidFill>
                  <a:srgbClr val="00B050"/>
                </a:solidFill>
              </a:rPr>
              <a:t>!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97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052736"/>
            <a:ext cx="8686800" cy="40324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300" b="1" cap="none" dirty="0" err="1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Хүндүлүг</a:t>
            </a:r>
            <a:r>
              <a:rPr lang="ru-RU" sz="4300" b="1" cap="none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ада-</a:t>
            </a:r>
            <a:r>
              <a:rPr lang="ru-RU" sz="4300" b="1" cap="none" dirty="0" err="1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иелер</a:t>
            </a:r>
            <a:r>
              <a:rPr lang="ru-RU" sz="4300" b="1" cap="none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!</a:t>
            </a:r>
            <a:br>
              <a:rPr lang="ru-RU" sz="4300" b="1" cap="none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</a:br>
            <a:r>
              <a:rPr lang="ru-RU" sz="2500" b="1" cap="none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/>
            </a:r>
            <a:br>
              <a:rPr lang="ru-RU" sz="2500" b="1" cap="none" dirty="0">
                <a:ln w="6350">
                  <a:noFill/>
                </a:ln>
                <a:gradFill>
                  <a:gsLst>
                    <a:gs pos="0">
                      <a:srgbClr val="CEB966">
                        <a:tint val="73000"/>
                        <a:satMod val="145000"/>
                      </a:srgbClr>
                    </a:gs>
                    <a:gs pos="73000">
                      <a:srgbClr val="CEB966">
                        <a:tint val="73000"/>
                        <a:satMod val="145000"/>
                      </a:srgbClr>
                    </a:gs>
                    <a:gs pos="100000">
                      <a:srgbClr val="CEB966">
                        <a:tint val="83000"/>
                        <a:satMod val="143000"/>
                      </a:srgb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</a:br>
            <a:r>
              <a:rPr lang="ru-RU" b="1" cap="none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Урууңар</a:t>
            </a:r>
            <a:r>
              <a:rPr lang="ru-RU" b="1" cap="none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-биле </a:t>
            </a:r>
            <a:r>
              <a:rPr lang="ru-RU" b="1" cap="none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өөренип</a:t>
            </a:r>
            <a:r>
              <a:rPr lang="ru-RU" b="1" cap="none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</a:t>
            </a:r>
            <a:r>
              <a:rPr lang="ru-RU" b="1" cap="none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олургаш</a:t>
            </a:r>
            <a:r>
              <a:rPr lang="ru-RU" b="1" cap="none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, </a:t>
            </a:r>
            <a:r>
              <a:rPr lang="ru-RU" b="1" cap="none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чурукка</a:t>
            </a:r>
            <a:r>
              <a:rPr lang="ru-RU" b="1" cap="none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</a:t>
            </a:r>
            <a:r>
              <a:rPr lang="ru-RU" b="1" cap="none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тырттырып</a:t>
            </a:r>
            <a:r>
              <a:rPr lang="ru-RU" b="1" cap="none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</a:t>
            </a:r>
            <a:r>
              <a:rPr lang="ru-RU" b="1" cap="none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аарын</a:t>
            </a:r>
            <a:r>
              <a:rPr lang="ru-RU" b="1" cap="none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</a:t>
            </a:r>
            <a:r>
              <a:rPr lang="ru-RU" b="1" cap="none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диледивис</a:t>
            </a:r>
            <a:r>
              <a:rPr lang="ru-RU" b="1" cap="none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. </a:t>
            </a:r>
            <a:br>
              <a:rPr lang="ru-RU" b="1" cap="none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</a:br>
            <a:r>
              <a:rPr lang="ru-RU" b="1" cap="none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Чурууңарны</a:t>
            </a:r>
            <a:r>
              <a:rPr lang="ru-RU" b="1" cap="none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</a:t>
            </a:r>
            <a:r>
              <a:rPr lang="ru-RU" b="1" cap="none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бөлүүңерниң</a:t>
            </a:r>
            <a:r>
              <a:rPr lang="ru-RU" b="1" cap="none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</a:t>
            </a:r>
            <a:r>
              <a:rPr lang="ru-RU" b="1" cap="none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вайберинче</a:t>
            </a:r>
            <a:r>
              <a:rPr lang="ru-RU" b="1" cap="none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азы </a:t>
            </a:r>
            <a:r>
              <a:rPr lang="ru-RU" b="1" cap="none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болза</a:t>
            </a:r>
            <a:r>
              <a:rPr lang="ru-RU" b="1" cap="none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</a:t>
            </a:r>
            <a:r>
              <a:rPr lang="ru-RU" b="1" cap="none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кижизидикчи</a:t>
            </a:r>
            <a:r>
              <a:rPr lang="ru-RU" b="1" cap="none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</a:t>
            </a:r>
            <a:r>
              <a:rPr lang="ru-RU" b="1" cap="none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башкыңарның</a:t>
            </a:r>
            <a:r>
              <a:rPr lang="ru-RU" b="1" cap="none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</a:t>
            </a:r>
            <a:r>
              <a:rPr lang="ru-RU" b="1" cap="none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хуу</a:t>
            </a:r>
            <a:r>
              <a:rPr lang="ru-RU" b="1" cap="none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</a:t>
            </a:r>
            <a:r>
              <a:rPr lang="ru-RU" b="1" cap="none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арыннынче</a:t>
            </a:r>
            <a:r>
              <a:rPr lang="ru-RU" b="1" cap="none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</a:t>
            </a:r>
            <a:r>
              <a:rPr lang="ru-RU" b="1" cap="none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чортуп</a:t>
            </a:r>
            <a:r>
              <a:rPr lang="ru-RU" b="1" cap="none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</a:t>
            </a:r>
            <a:r>
              <a:rPr lang="ru-RU" b="1" cap="none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бээриңерни</a:t>
            </a:r>
            <a:r>
              <a:rPr lang="ru-RU" b="1" cap="none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</a:t>
            </a:r>
            <a:r>
              <a:rPr lang="ru-RU" b="1" cap="none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дилээр</a:t>
            </a:r>
            <a:r>
              <a:rPr lang="ru-RU" b="1" cap="none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</a:t>
            </a:r>
            <a:r>
              <a:rPr lang="ru-RU" b="1" cap="none" dirty="0" err="1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дир</a:t>
            </a:r>
            <a:r>
              <a:rPr lang="ru-RU" b="1" cap="none" dirty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 </a:t>
            </a:r>
            <a:r>
              <a:rPr lang="ru-RU" b="1" cap="none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бис.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079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>
                <a:solidFill>
                  <a:srgbClr val="00B050"/>
                </a:solidFill>
              </a:rPr>
              <a:t>Чурукту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көрүңер</a:t>
            </a:r>
            <a:r>
              <a:rPr lang="ru-RU" dirty="0" smtClean="0">
                <a:solidFill>
                  <a:srgbClr val="00B050"/>
                </a:solidFill>
              </a:rPr>
              <a:t>. </a:t>
            </a:r>
            <a:r>
              <a:rPr lang="ru-RU" dirty="0" err="1" smtClean="0">
                <a:solidFill>
                  <a:srgbClr val="00B050"/>
                </a:solidFill>
              </a:rPr>
              <a:t>Чуу-дур</a:t>
            </a:r>
            <a:r>
              <a:rPr lang="ru-RU" dirty="0" smtClean="0">
                <a:solidFill>
                  <a:srgbClr val="00B050"/>
                </a:solidFill>
              </a:rPr>
              <a:t>?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0" y="1700808"/>
            <a:ext cx="4419600" cy="460851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cap="all" dirty="0" err="1">
                <a:solidFill>
                  <a:srgbClr val="00B05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светофорнуң</a:t>
            </a:r>
            <a:r>
              <a:rPr lang="ru-RU" sz="2400" cap="all" dirty="0">
                <a:solidFill>
                  <a:srgbClr val="00B05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 </a:t>
            </a:r>
            <a:r>
              <a:rPr lang="ru-RU" sz="2400" cap="all" dirty="0" err="1">
                <a:solidFill>
                  <a:srgbClr val="00B05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өңнерин</a:t>
            </a:r>
            <a:r>
              <a:rPr lang="ru-RU" sz="2400" cap="all" dirty="0">
                <a:solidFill>
                  <a:srgbClr val="00B05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 </a:t>
            </a:r>
            <a:r>
              <a:rPr lang="ru-RU" sz="2400" cap="all" dirty="0" err="1" smtClean="0">
                <a:solidFill>
                  <a:srgbClr val="00B05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адаңар</a:t>
            </a:r>
            <a:endParaRPr lang="ru-RU" sz="2400" cap="all" dirty="0" smtClean="0">
              <a:solidFill>
                <a:srgbClr val="00B050"/>
              </a:solidFill>
              <a:effectLst>
                <a:reflection blurRad="12700" stA="48000" endA="300" endPos="55000" dir="5400000" sy="-90000" algn="bl" rotWithShape="0"/>
              </a:effectLst>
              <a:latin typeface="Franklin Gothic Medium"/>
              <a:ea typeface="+mj-ea"/>
              <a:cs typeface="+mj-cs"/>
            </a:endParaRPr>
          </a:p>
          <a:p>
            <a:pPr marL="0" indent="0">
              <a:buNone/>
            </a:pPr>
            <a:r>
              <a:rPr lang="ru-RU" sz="2400" cap="all" dirty="0" err="1" smtClean="0">
                <a:solidFill>
                  <a:srgbClr val="00B05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Сарыг</a:t>
            </a:r>
            <a:r>
              <a:rPr lang="ru-RU" sz="2400" cap="all" dirty="0" smtClean="0">
                <a:solidFill>
                  <a:srgbClr val="00B05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 </a:t>
            </a:r>
            <a:r>
              <a:rPr lang="ru-RU" sz="2400" cap="all" dirty="0" err="1" smtClean="0">
                <a:solidFill>
                  <a:srgbClr val="00B05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турда-манап</a:t>
            </a:r>
            <a:r>
              <a:rPr lang="ru-RU" sz="2400" cap="all" dirty="0" smtClean="0">
                <a:solidFill>
                  <a:srgbClr val="00B05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 </a:t>
            </a:r>
            <a:r>
              <a:rPr lang="ru-RU" sz="2400" cap="all" dirty="0" err="1" smtClean="0">
                <a:solidFill>
                  <a:srgbClr val="00B05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аар</a:t>
            </a:r>
            <a:r>
              <a:rPr lang="ru-RU" sz="2400" cap="all" dirty="0" smtClean="0">
                <a:solidFill>
                  <a:srgbClr val="00B05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,</a:t>
            </a:r>
          </a:p>
          <a:p>
            <a:pPr marL="0" indent="0">
              <a:buNone/>
            </a:pPr>
            <a:r>
              <a:rPr lang="ru-RU" sz="2400" cap="all" dirty="0" err="1" smtClean="0">
                <a:solidFill>
                  <a:srgbClr val="00B05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Ногаан</a:t>
            </a:r>
            <a:r>
              <a:rPr lang="ru-RU" sz="2400" cap="all" dirty="0" smtClean="0">
                <a:solidFill>
                  <a:srgbClr val="00B05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 </a:t>
            </a:r>
            <a:r>
              <a:rPr lang="ru-RU" sz="2400" cap="all" dirty="0" err="1" smtClean="0">
                <a:solidFill>
                  <a:srgbClr val="00B05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турда-эртип</a:t>
            </a:r>
            <a:r>
              <a:rPr lang="ru-RU" sz="2400" cap="all" dirty="0" smtClean="0">
                <a:solidFill>
                  <a:srgbClr val="00B05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 </a:t>
            </a:r>
            <a:r>
              <a:rPr lang="ru-RU" sz="2400" cap="all" dirty="0" err="1" smtClean="0">
                <a:solidFill>
                  <a:srgbClr val="00B05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болур</a:t>
            </a:r>
            <a:r>
              <a:rPr lang="ru-RU" sz="2400" cap="all" dirty="0" smtClean="0">
                <a:solidFill>
                  <a:srgbClr val="00B05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,</a:t>
            </a:r>
          </a:p>
          <a:p>
            <a:pPr marL="0" indent="0">
              <a:buNone/>
            </a:pPr>
            <a:r>
              <a:rPr lang="ru-RU" sz="2400" cap="all" dirty="0" smtClean="0">
                <a:solidFill>
                  <a:srgbClr val="00B05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Кызыл </a:t>
            </a:r>
            <a:r>
              <a:rPr lang="ru-RU" sz="2400" cap="all" dirty="0" err="1" smtClean="0">
                <a:solidFill>
                  <a:srgbClr val="00B05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  <a:ea typeface="+mj-ea"/>
                <a:cs typeface="+mj-cs"/>
              </a:rPr>
              <a:t>турда-кылаштавас</a:t>
            </a:r>
            <a:endParaRPr lang="ru-RU" sz="24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20341"/>
            <a:ext cx="3907160" cy="3484118"/>
          </a:xfrm>
        </p:spPr>
      </p:pic>
    </p:spTree>
    <p:extLst>
      <p:ext uri="{BB962C8B-B14F-4D97-AF65-F5344CB8AC3E}">
        <p14:creationId xmlns:p14="http://schemas.microsoft.com/office/powerpoint/2010/main" val="4179372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>
                <a:solidFill>
                  <a:srgbClr val="00B050"/>
                </a:solidFill>
              </a:rPr>
              <a:t>Лидия </a:t>
            </a:r>
            <a:r>
              <a:rPr lang="ru-RU" sz="2400" dirty="0" err="1" smtClean="0">
                <a:solidFill>
                  <a:srgbClr val="00B050"/>
                </a:solidFill>
              </a:rPr>
              <a:t>Ооржактың</a:t>
            </a:r>
            <a:r>
              <a:rPr lang="ru-RU" sz="2400" dirty="0" smtClean="0">
                <a:solidFill>
                  <a:srgbClr val="00B050"/>
                </a:solidFill>
              </a:rPr>
              <a:t> Светофор </a:t>
            </a:r>
            <a:r>
              <a:rPr lang="ru-RU" sz="2400" dirty="0" err="1" smtClean="0">
                <a:solidFill>
                  <a:srgbClr val="00B050"/>
                </a:solidFill>
              </a:rPr>
              <a:t>деп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err="1" smtClean="0">
                <a:solidFill>
                  <a:srgbClr val="00B050"/>
                </a:solidFill>
              </a:rPr>
              <a:t>шүлүүн</a:t>
            </a:r>
            <a:r>
              <a:rPr lang="ru-RU" sz="2400" dirty="0" smtClean="0">
                <a:solidFill>
                  <a:srgbClr val="00B050"/>
                </a:solidFill>
              </a:rPr>
              <a:t> </a:t>
            </a:r>
            <a:r>
              <a:rPr lang="ru-RU" sz="2400" dirty="0" err="1" smtClean="0">
                <a:solidFill>
                  <a:srgbClr val="00B050"/>
                </a:solidFill>
              </a:rPr>
              <a:t>номчуп</a:t>
            </a:r>
            <a:r>
              <a:rPr lang="ru-RU" sz="2400" dirty="0" smtClean="0">
                <a:solidFill>
                  <a:srgbClr val="00B050"/>
                </a:solidFill>
              </a:rPr>
              <a:t> </a:t>
            </a:r>
            <a:r>
              <a:rPr lang="ru-RU" sz="2400" dirty="0" err="1" smtClean="0">
                <a:solidFill>
                  <a:srgbClr val="00B050"/>
                </a:solidFill>
              </a:rPr>
              <a:t>бериңер</a:t>
            </a:r>
            <a:r>
              <a:rPr lang="ru-RU" sz="2400" dirty="0" smtClean="0">
                <a:solidFill>
                  <a:srgbClr val="00B050"/>
                </a:solidFill>
              </a:rPr>
              <a:t>: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691680" y="1600200"/>
            <a:ext cx="5760640" cy="47244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err="1" smtClean="0"/>
              <a:t>Хоорайның</a:t>
            </a:r>
            <a:r>
              <a:rPr lang="ru-RU" b="1" dirty="0" smtClean="0"/>
              <a:t> </a:t>
            </a:r>
            <a:r>
              <a:rPr lang="ru-RU" b="1" dirty="0" err="1" smtClean="0"/>
              <a:t>кудумчузун</a:t>
            </a:r>
            <a:endParaRPr lang="ru-RU" b="1" dirty="0" smtClean="0"/>
          </a:p>
          <a:p>
            <a:pPr marL="0" indent="0" algn="ctr">
              <a:buNone/>
            </a:pPr>
            <a:r>
              <a:rPr lang="ru-RU" b="1" dirty="0" err="1" smtClean="0"/>
              <a:t>Кончуг</a:t>
            </a:r>
            <a:r>
              <a:rPr lang="ru-RU" b="1" dirty="0" smtClean="0"/>
              <a:t> </a:t>
            </a:r>
            <a:r>
              <a:rPr lang="ru-RU" b="1" dirty="0" err="1" smtClean="0"/>
              <a:t>таптыг</a:t>
            </a:r>
            <a:r>
              <a:rPr lang="ru-RU" b="1" dirty="0" smtClean="0"/>
              <a:t> </a:t>
            </a:r>
            <a:r>
              <a:rPr lang="ru-RU" b="1" dirty="0" err="1" smtClean="0"/>
              <a:t>кежер</a:t>
            </a:r>
            <a:r>
              <a:rPr lang="ru-RU" b="1" dirty="0" smtClean="0"/>
              <a:t> бис:</a:t>
            </a:r>
          </a:p>
          <a:p>
            <a:pPr marL="0" indent="0" algn="ctr">
              <a:buNone/>
            </a:pPr>
            <a:r>
              <a:rPr lang="ru-RU" b="1" dirty="0" smtClean="0"/>
              <a:t>Арты, </a:t>
            </a:r>
            <a:r>
              <a:rPr lang="ru-RU" b="1" dirty="0" err="1" smtClean="0"/>
              <a:t>мурнун</a:t>
            </a:r>
            <a:r>
              <a:rPr lang="ru-RU" b="1" dirty="0" smtClean="0"/>
              <a:t> </a:t>
            </a:r>
            <a:r>
              <a:rPr lang="ru-RU" b="1" dirty="0" err="1" smtClean="0"/>
              <a:t>хайгаараар</a:t>
            </a:r>
            <a:r>
              <a:rPr lang="ru-RU" b="1" dirty="0" smtClean="0"/>
              <a:t>,</a:t>
            </a:r>
          </a:p>
          <a:p>
            <a:pPr marL="0" indent="0" algn="ctr">
              <a:buNone/>
            </a:pPr>
            <a:r>
              <a:rPr lang="ru-RU" b="1" dirty="0" err="1" smtClean="0"/>
              <a:t>Аай-дедир</a:t>
            </a:r>
            <a:r>
              <a:rPr lang="ru-RU" b="1" dirty="0" smtClean="0"/>
              <a:t> </a:t>
            </a:r>
            <a:r>
              <a:rPr lang="ru-RU" b="1" dirty="0" err="1" smtClean="0"/>
              <a:t>көргүлээр</a:t>
            </a:r>
            <a:r>
              <a:rPr lang="ru-RU" b="1" dirty="0" smtClean="0"/>
              <a:t>.</a:t>
            </a:r>
          </a:p>
          <a:p>
            <a:pPr marL="0" indent="0" algn="ctr">
              <a:buNone/>
            </a:pPr>
            <a:r>
              <a:rPr lang="ru-RU" b="1" dirty="0" err="1" smtClean="0"/>
              <a:t>Кандыг</a:t>
            </a:r>
            <a:r>
              <a:rPr lang="ru-RU" b="1" dirty="0" smtClean="0"/>
              <a:t> </a:t>
            </a:r>
            <a:r>
              <a:rPr lang="ru-RU" b="1" dirty="0" err="1" smtClean="0"/>
              <a:t>ойде</a:t>
            </a:r>
            <a:r>
              <a:rPr lang="ru-RU" b="1" dirty="0" smtClean="0"/>
              <a:t> </a:t>
            </a:r>
            <a:r>
              <a:rPr lang="ru-RU" b="1" dirty="0" err="1" smtClean="0"/>
              <a:t>кылаштаарын</a:t>
            </a:r>
            <a:r>
              <a:rPr lang="ru-RU" b="1" dirty="0" smtClean="0"/>
              <a:t>,</a:t>
            </a:r>
          </a:p>
          <a:p>
            <a:pPr marL="0" indent="0" algn="ctr">
              <a:buNone/>
            </a:pPr>
            <a:r>
              <a:rPr lang="ru-RU" b="1" dirty="0" err="1" smtClean="0"/>
              <a:t>Кандыг</a:t>
            </a:r>
            <a:r>
              <a:rPr lang="ru-RU" b="1" dirty="0" smtClean="0"/>
              <a:t> </a:t>
            </a:r>
            <a:r>
              <a:rPr lang="ru-RU" b="1" dirty="0" err="1" smtClean="0"/>
              <a:t>ойде</a:t>
            </a:r>
            <a:r>
              <a:rPr lang="ru-RU" b="1" dirty="0" smtClean="0"/>
              <a:t> </a:t>
            </a:r>
            <a:r>
              <a:rPr lang="ru-RU" b="1" dirty="0" err="1" smtClean="0"/>
              <a:t>манап</a:t>
            </a:r>
            <a:r>
              <a:rPr lang="ru-RU" b="1" dirty="0" smtClean="0"/>
              <a:t> </a:t>
            </a:r>
            <a:r>
              <a:rPr lang="ru-RU" b="1" dirty="0" err="1" smtClean="0"/>
              <a:t>аарын</a:t>
            </a:r>
            <a:r>
              <a:rPr lang="ru-RU" b="1" dirty="0" smtClean="0"/>
              <a:t>.</a:t>
            </a:r>
          </a:p>
          <a:p>
            <a:pPr marL="0" indent="0" algn="ctr">
              <a:buNone/>
            </a:pPr>
            <a:r>
              <a:rPr lang="ru-RU" b="1" dirty="0" err="1" smtClean="0"/>
              <a:t>Светофорнун</a:t>
            </a:r>
            <a:r>
              <a:rPr lang="ru-RU" b="1" dirty="0" smtClean="0"/>
              <a:t> </a:t>
            </a:r>
            <a:r>
              <a:rPr lang="ru-RU" b="1" dirty="0" err="1" smtClean="0"/>
              <a:t>оннерин</a:t>
            </a:r>
            <a:endParaRPr lang="ru-RU" b="1" dirty="0" smtClean="0"/>
          </a:p>
          <a:p>
            <a:pPr marL="0" indent="0" algn="ctr">
              <a:buNone/>
            </a:pPr>
            <a:r>
              <a:rPr lang="ru-RU" b="1" dirty="0" err="1" smtClean="0"/>
              <a:t>Иштивисте</a:t>
            </a:r>
            <a:r>
              <a:rPr lang="ru-RU" b="1" dirty="0" smtClean="0"/>
              <a:t> </a:t>
            </a:r>
            <a:r>
              <a:rPr lang="ru-RU" b="1" dirty="0" err="1" smtClean="0"/>
              <a:t>катаптаар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35570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>
                <a:solidFill>
                  <a:srgbClr val="00B050"/>
                </a:solidFill>
              </a:rPr>
              <a:t>Орукка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бөмбүк</a:t>
            </a:r>
            <a:r>
              <a:rPr lang="ru-RU" dirty="0">
                <a:solidFill>
                  <a:srgbClr val="00B050"/>
                </a:solidFill>
              </a:rPr>
              <a:t> биле </a:t>
            </a:r>
            <a:r>
              <a:rPr lang="ru-RU" dirty="0" err="1">
                <a:solidFill>
                  <a:srgbClr val="00B050"/>
                </a:solidFill>
              </a:rPr>
              <a:t>ойнап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болур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бе</a:t>
            </a:r>
            <a:r>
              <a:rPr lang="ru-RU" dirty="0" smtClean="0">
                <a:solidFill>
                  <a:srgbClr val="00B050"/>
                </a:solidFill>
              </a:rPr>
              <a:t>?</a:t>
            </a:r>
            <a:endParaRPr lang="ru-RU" dirty="0"/>
          </a:p>
        </p:txBody>
      </p:sp>
      <p:pic>
        <p:nvPicPr>
          <p:cNvPr id="4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520" y="1554163"/>
            <a:ext cx="6731360" cy="4525962"/>
          </a:xfrm>
        </p:spPr>
      </p:pic>
    </p:spTree>
    <p:extLst>
      <p:ext uri="{BB962C8B-B14F-4D97-AF65-F5344CB8AC3E}">
        <p14:creationId xmlns:p14="http://schemas.microsoft.com/office/powerpoint/2010/main" val="1649989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>
                <a:solidFill>
                  <a:srgbClr val="00B050"/>
                </a:solidFill>
              </a:rPr>
              <a:t>Чурукта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чүнү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көрүп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>
                <a:solidFill>
                  <a:srgbClr val="00B050"/>
                </a:solidFill>
              </a:rPr>
              <a:t>тур </a:t>
            </a:r>
            <a:r>
              <a:rPr lang="ru-RU" dirty="0" err="1">
                <a:solidFill>
                  <a:srgbClr val="00B050"/>
                </a:solidFill>
              </a:rPr>
              <a:t>силер</a:t>
            </a:r>
            <a:r>
              <a:rPr lang="ru-RU" dirty="0" smtClean="0">
                <a:solidFill>
                  <a:srgbClr val="00B050"/>
                </a:solidFill>
              </a:rPr>
              <a:t>? </a:t>
            </a:r>
            <a:r>
              <a:rPr lang="ru-RU" dirty="0" err="1" smtClean="0">
                <a:solidFill>
                  <a:srgbClr val="00B050"/>
                </a:solidFill>
              </a:rPr>
              <a:t>чугаалаңар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12776"/>
            <a:ext cx="8443664" cy="49685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0184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sz="2800" dirty="0" smtClean="0">
                <a:solidFill>
                  <a:srgbClr val="00B050"/>
                </a:solidFill>
              </a:rPr>
              <a:t>Орукка оон ыңай чүнү көрүп болбас-тыр?</a:t>
            </a:r>
            <a:endParaRPr lang="ru-RU" sz="2800" dirty="0">
              <a:solidFill>
                <a:srgbClr val="00B05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701" y="1554163"/>
            <a:ext cx="5992997" cy="45259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178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solidFill>
                  <a:srgbClr val="00B050"/>
                </a:solidFill>
              </a:rPr>
              <a:t>Орук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демдектерин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чугаалаңар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84784"/>
            <a:ext cx="7272808" cy="50431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9650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Билир</a:t>
            </a:r>
            <a:r>
              <a:rPr lang="ru-RU" dirty="0" smtClean="0"/>
              <a:t> </a:t>
            </a:r>
            <a:r>
              <a:rPr lang="ru-RU" dirty="0" err="1" smtClean="0"/>
              <a:t>орук</a:t>
            </a:r>
            <a:r>
              <a:rPr lang="ru-RU" dirty="0" smtClean="0"/>
              <a:t> </a:t>
            </a:r>
            <a:r>
              <a:rPr lang="ru-RU" dirty="0" err="1" smtClean="0"/>
              <a:t>демдээн</a:t>
            </a:r>
            <a:r>
              <a:rPr lang="ru-RU" dirty="0" smtClean="0"/>
              <a:t> </a:t>
            </a:r>
            <a:r>
              <a:rPr lang="ru-RU" dirty="0" err="1" smtClean="0"/>
              <a:t>чуруп</a:t>
            </a:r>
            <a:r>
              <a:rPr lang="ru-RU" dirty="0" smtClean="0"/>
              <a:t> ал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4162"/>
            <a:ext cx="7920880" cy="49711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38180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145</TotalTime>
  <Words>118</Words>
  <Application>Microsoft Office PowerPoint</Application>
  <PresentationFormat>Экран (4:3)</PresentationFormat>
  <Paragraphs>33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Тыва Республиканың  Каа-Хем кожууннуң Сарыг-Сеп суурунуң муниципалдыг бюджеттен хандырылгалыг школа назыны четпээн чаштарга каттыштырган хевириниң  5 дугаар «Дамырак» аттыг уруглар сады</vt:lpstr>
      <vt:lpstr>Хүндүлүг ада-иелер!  Урууңар-биле өөренип олургаш, чурукка тырттырып аарын диледивис.  Чурууңарны бөлүүңерниң вайберинче азы болза кижизидикчи башкыңарның хуу арыннынче чортуп бээриңерни дилээр дир бис.</vt:lpstr>
      <vt:lpstr>Чурукту көрүңер. Чуу-дур?</vt:lpstr>
      <vt:lpstr>Лидия Ооржактың Светофор деп шүлүүн номчуп бериңер:</vt:lpstr>
      <vt:lpstr>Орукка бөмбүк биле ойнап болур бе?</vt:lpstr>
      <vt:lpstr>Чурукта чүнү көрүп тур силер? чугаалаңар</vt:lpstr>
      <vt:lpstr>Орукка оон ыңай чүнү көрүп болбас-тыр?</vt:lpstr>
      <vt:lpstr>Орук демдектерин чугаалаңар</vt:lpstr>
      <vt:lpstr>Билир орук демдээн чуруп ал</vt:lpstr>
      <vt:lpstr>Улуу-биле четтирдим!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Тыва Республиканың  Каа-Хем кожууннуң Сарыг-Сеп суурунуң муниципалдыг бюджеттен хандырылгалыг школа назыны четпээн чаштарга каттыштырган хевириниң  5 дугаар «Дамырак» аттыг уруглар сады</dc:title>
  <dc:creator>МДОУ 5</dc:creator>
  <cp:lastModifiedBy>Пользователь Windows</cp:lastModifiedBy>
  <cp:revision>21</cp:revision>
  <dcterms:created xsi:type="dcterms:W3CDTF">2023-12-13T05:02:17Z</dcterms:created>
  <dcterms:modified xsi:type="dcterms:W3CDTF">2024-08-31T07:35:38Z</dcterms:modified>
</cp:coreProperties>
</file>