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2" r:id="rId4"/>
    <p:sldId id="285" r:id="rId5"/>
    <p:sldId id="277" r:id="rId6"/>
    <p:sldId id="276" r:id="rId7"/>
    <p:sldId id="296" r:id="rId8"/>
    <p:sldId id="297" r:id="rId9"/>
    <p:sldId id="28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583" autoAdjust="0"/>
  </p:normalViewPr>
  <p:slideViewPr>
    <p:cSldViewPr>
      <p:cViewPr varScale="1">
        <p:scale>
          <a:sx n="34" d="100"/>
          <a:sy n="34" d="100"/>
        </p:scale>
        <p:origin x="15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C18B2-CEC0-49E3-B8F4-318D435938BC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8C888A-E57E-405F-B5C9-55F781C389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868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C888A-E57E-405F-B5C9-55F781C3899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6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5040559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16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23 сентября 2024г.) старшая группа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25 минут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941168"/>
            <a:ext cx="8064896" cy="1008112"/>
          </a:xfrm>
        </p:spPr>
        <p:txBody>
          <a:bodyPr>
            <a:normAutofit fontScale="32500" lnSpcReduction="20000"/>
          </a:bodyPr>
          <a:lstStyle/>
          <a:p>
            <a:pPr algn="r"/>
            <a:endParaRPr lang="ru-RU" sz="2400" b="1" dirty="0" smtClean="0"/>
          </a:p>
          <a:p>
            <a:pPr algn="r"/>
            <a:endParaRPr lang="ru-RU" sz="2400" b="1" dirty="0"/>
          </a:p>
          <a:p>
            <a:pPr algn="r"/>
            <a:endParaRPr lang="ru-RU" sz="2400" b="1" dirty="0" smtClean="0"/>
          </a:p>
          <a:p>
            <a:pPr algn="r"/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воспитатели</a:t>
            </a:r>
            <a:r>
              <a:rPr lang="ru-RU" sz="9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9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Акатьева Л.П.</a:t>
            </a:r>
            <a:endParaRPr lang="ru-RU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994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marL="0" indent="0"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время деятельности с ребёнком сделайте, 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38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955" y="188640"/>
            <a:ext cx="8229600" cy="115212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Окружающий мир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Тема:Предметы</a:t>
            </a:r>
            <a:r>
              <a:rPr lang="ru-RU" sz="1800" dirty="0" smtClean="0"/>
              <a:t>,облегчающие труд человека в быту.</a:t>
            </a:r>
            <a:endParaRPr lang="ru-RU" sz="1800" dirty="0"/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55" y="1124744"/>
            <a:ext cx="8229600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56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27967"/>
            <a:ext cx="8229600" cy="63408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27967"/>
            <a:ext cx="8517632" cy="7050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531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0648"/>
            <a:ext cx="8208912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21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Стихотворение Анатолия Валевского прочитать детям и задать вопрос:</a:t>
            </a:r>
            <a:r>
              <a:rPr lang="ru-RU" sz="2800" dirty="0"/>
              <a:t> о чем говорится в стихотворении?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2985" y="1268760"/>
            <a:ext cx="8229600" cy="4525963"/>
          </a:xfrm>
        </p:spPr>
        <p:txBody>
          <a:bodyPr numCol="2">
            <a:normAutofit fontScale="40000" lnSpcReduction="20000"/>
          </a:bodyPr>
          <a:lstStyle/>
          <a:p>
            <a:pPr indent="-360000">
              <a:lnSpc>
                <a:spcPct val="120000"/>
              </a:lnSpc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Есть помощники у нас,</a:t>
            </a:r>
          </a:p>
          <a:p>
            <a:pPr indent="-360000">
              <a:lnSpc>
                <a:spcPct val="120000"/>
              </a:lnSpc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бросают в трудный час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360000">
              <a:lnSpc>
                <a:spcPct val="120000"/>
              </a:lnSpc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мама вся в заботах,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 беремся за работу.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Вот по просьбе «Помоги!»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Гладим платья, гладим брюки,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умеют наши руки.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Громко пылесос шумит.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 ковер, как снег блестит.</a:t>
            </a:r>
          </a:p>
          <a:p>
            <a:pPr indent="-360000">
              <a:lnSpc>
                <a:spcPct val="120000"/>
              </a:lnSpc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бельё мы не забыли,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Постирали, прокрутили.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потом прополоскали,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руки не устали.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Просушили наши вещи,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Чистотой одежда блещет.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минутку мы присели, </a:t>
            </a:r>
          </a:p>
          <a:p>
            <a:pPr indent="-360000">
              <a:lnSpc>
                <a:spcPct val="120000"/>
              </a:lnSpc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Телевизор посмотрели.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Слышим, телефон звонит,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Кто-то в гости к нам спешит.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Чайник на плиту поставим,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Напоим гостей всех чаем.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Полон музыки наш дом,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нем танцуем и поем.</a:t>
            </a:r>
          </a:p>
          <a:p>
            <a:pPr indent="-360000">
              <a:lnSpc>
                <a:spcPct val="120000"/>
              </a:lnSpc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вести себя в быту,</a:t>
            </a:r>
            <a:b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 научимся в саду.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5556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57504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"Огурцы и помидоры лежат на тарелке».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Материал.Овощи,круг из белой бумаги диаметром 18 см цветная бумага, ножницы ,клей,клей,салфетка.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https://avatars.mds.yandex.net/i?id=c4a084ee6fb0f0355105300f3a0c153ff4688720-9150622-images-thumbs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2004" y="1988840"/>
            <a:ext cx="6120680" cy="360662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382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8229600" cy="638944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Прочитайте ребёнку стихотворение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87624"/>
            <a:ext cx="8640960" cy="3170099"/>
          </a:xfrm>
          <a:prstGeom prst="rect">
            <a:avLst/>
          </a:prstGeom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Огурец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Огурец растет на грядке,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будет все в порядке,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 будет урожай,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хочешь, собирай.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Ты задай ему вопрос: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Для чего, огурчик, рос?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получишь ты ответ: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На салат и в винегрет.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Борина М.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83518" y="1417638"/>
            <a:ext cx="4032448" cy="4401205"/>
          </a:xfrm>
          <a:prstGeom prst="rect">
            <a:avLst/>
          </a:prstGeom>
          <a:effectLst>
            <a:softEdge rad="127000"/>
          </a:effectLst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Помидор</a:t>
            </a:r>
            <a:endParaRPr lang="ru-RU" sz="2000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 любимый помидор —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просто чудо овощ.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известен с давних пор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Прибавляет всем здоровья.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растет в полях на грядках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Красный-красный, кисло-сладкий.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зимой по нем тоскуем,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 а осенью смакуем.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Консервируем и солим,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после кушать вволю.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 весь год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Помидор к столу нас ждет!</a:t>
            </a:r>
          </a:p>
          <a:p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Жуковская Е.</a:t>
            </a:r>
            <a:endParaRPr lang="ru-RU" sz="2000" b="0" i="0" dirty="0">
              <a:solidFill>
                <a:srgbClr val="11111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920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https://avatars.mds.yandex.net/i?id=ade295be0bfaad70afc22b0950d87c738ef965cb-8249876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686800" cy="511254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6408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19037</TotalTime>
  <Words>180</Words>
  <Application>Microsoft Office PowerPoint</Application>
  <PresentationFormat>Экран (4:3)</PresentationFormat>
  <Paragraphs>45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МБДОУ д/с №5 «Родничок»  комбинированного вида с. Сарыг-Сеп  Дистанционное обучение   3 неделя (с 16 по 23 сентября 2024г.) старшая группа длительность занятия 25 минут   </vt:lpstr>
      <vt:lpstr>Презентация PowerPoint</vt:lpstr>
      <vt:lpstr>Окружающий мир Тема:Предметы,облегчающие труд человека в быту.</vt:lpstr>
      <vt:lpstr>Презентация PowerPoint</vt:lpstr>
      <vt:lpstr>Презентация PowerPoint</vt:lpstr>
      <vt:lpstr>Стихотворение Анатолия Валевского прочитать детям и задать вопрос: о чем говорится в стихотворении?</vt:lpstr>
      <vt:lpstr>Аппликация Тема "Огурцы и помидоры лежат на тарелке». Материал.Овощи,круг из белой бумаги диаметром 18 см цветная бумага, ножницы ,клей,клей,салфетка.</vt:lpstr>
      <vt:lpstr>Прочитайте ребёнку стихотворение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  Дистанционное обучение  МЕСЯЦ 1 неделя (с ____ по ____ _______ 2024г.) ____________________________группа длительность занятия ___минут   </dc:title>
  <dc:creator>Ирина</dc:creator>
  <cp:lastModifiedBy>User</cp:lastModifiedBy>
  <cp:revision>73</cp:revision>
  <dcterms:created xsi:type="dcterms:W3CDTF">2024-01-22T02:50:20Z</dcterms:created>
  <dcterms:modified xsi:type="dcterms:W3CDTF">2024-09-11T02:44:49Z</dcterms:modified>
</cp:coreProperties>
</file>