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5" r:id="rId5"/>
    <p:sldId id="261" r:id="rId6"/>
    <p:sldId id="266" r:id="rId7"/>
    <p:sldId id="267" r:id="rId8"/>
    <p:sldId id="273" r:id="rId9"/>
    <p:sldId id="274" r:id="rId10"/>
    <p:sldId id="264" r:id="rId11"/>
    <p:sldId id="260" r:id="rId12"/>
    <p:sldId id="275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1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54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7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71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6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2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6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04x1728_434158_[www.ArtFile.ru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3714752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Презентация 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«Осень. Осенние признаки.»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74638"/>
            <a:ext cx="1757346" cy="165416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Осенью желтеет травка, увядают цветы.</a:t>
            </a: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6971564" cy="5214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715016"/>
            <a:ext cx="4429156" cy="114298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Птицы улетают на юг, в теплые края, потому что у нас становится  холоднее и им мало корма.</a:t>
            </a:r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28" y="4857760"/>
            <a:ext cx="6929486" cy="200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Исчезают насекомые, они прячутся под кору деревьев, в норки; лягушки ныряют и прячутся в тине на дне пруда.</a:t>
            </a:r>
          </a:p>
        </p:txBody>
      </p:sp>
      <p:pic>
        <p:nvPicPr>
          <p:cNvPr id="4" name="Содержимое 3" descr="leto-nasekomyie-kartinki-podarok-600x4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5562311" cy="4171733"/>
          </a:xfrm>
        </p:spPr>
      </p:pic>
      <p:pic>
        <p:nvPicPr>
          <p:cNvPr id="5" name="Содержимое 3" descr="1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4643446"/>
            <a:ext cx="3176609" cy="1643074"/>
          </a:xfrm>
          <a:prstGeom prst="rect">
            <a:avLst/>
          </a:prstGeom>
        </p:spPr>
      </p:pic>
      <p:pic>
        <p:nvPicPr>
          <p:cNvPr id="6" name="Содержимое 3" descr="1 (1).jpg"/>
          <p:cNvPicPr>
            <a:picLocks noChangeAspect="1"/>
          </p:cNvPicPr>
          <p:nvPr/>
        </p:nvPicPr>
        <p:blipFill>
          <a:blip r:embed="rId4"/>
          <a:srcRect t="-9085"/>
          <a:stretch>
            <a:fillRect/>
          </a:stretch>
        </p:blipFill>
        <p:spPr>
          <a:xfrm>
            <a:off x="6215074" y="2071678"/>
            <a:ext cx="2464611" cy="2112524"/>
          </a:xfrm>
          <a:prstGeom prst="rect">
            <a:avLst/>
          </a:prstGeom>
        </p:spPr>
      </p:pic>
      <p:pic>
        <p:nvPicPr>
          <p:cNvPr id="7" name="Содержимое 3" descr="1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596" y="4429132"/>
            <a:ext cx="2942965" cy="215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071678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Люди одевают одежду потеплее.</a:t>
            </a:r>
          </a:p>
        </p:txBody>
      </p:sp>
      <p:pic>
        <p:nvPicPr>
          <p:cNvPr id="8" name="Содержимое 7" descr="kak-odet-rebenka-osenju-osennjaja-odezhda-dlja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29288" cy="67985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Звери готовятся к зиме. Медведь, барсук, ежик нагуливают жир, чтобы спать всю зиму.</a:t>
            </a:r>
          </a:p>
        </p:txBody>
      </p:sp>
      <p:pic>
        <p:nvPicPr>
          <p:cNvPr id="4" name="Содержимое 3" descr="112568-36a59-21653680-m750x7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4547784"/>
            <a:ext cx="2786082" cy="1808442"/>
          </a:xfrm>
        </p:spPr>
      </p:pic>
      <p:pic>
        <p:nvPicPr>
          <p:cNvPr id="5" name="Содержимое 3" descr="56998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6372"/>
            <a:ext cx="5643570" cy="3322628"/>
          </a:xfrm>
          <a:prstGeom prst="rect">
            <a:avLst/>
          </a:prstGeom>
        </p:spPr>
      </p:pic>
      <p:pic>
        <p:nvPicPr>
          <p:cNvPr id="7" name="Содержимое 5" descr="b3aee485da3f.jpg"/>
          <p:cNvPicPr>
            <a:picLocks noChangeAspect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4214810" y="3786190"/>
            <a:ext cx="4929190" cy="28650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/>
              <a:t>Другие животные запасают корм на зиму.</a:t>
            </a:r>
          </a:p>
        </p:txBody>
      </p:sp>
      <p:pic>
        <p:nvPicPr>
          <p:cNvPr id="4" name="Содержимое 3" descr="белочка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3857628"/>
            <a:ext cx="4105770" cy="2786058"/>
          </a:xfrm>
        </p:spPr>
      </p:pic>
      <p:pic>
        <p:nvPicPr>
          <p:cNvPr id="5" name="Содержимое 3" descr="4988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876"/>
            <a:ext cx="3976682" cy="3093859"/>
          </a:xfrm>
          <a:prstGeom prst="rect">
            <a:avLst/>
          </a:prstGeom>
        </p:spPr>
      </p:pic>
      <p:pic>
        <p:nvPicPr>
          <p:cNvPr id="6" name="Содержимое 5" descr="article-2595936-1CBCB06200000578-950_964x6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1000108"/>
            <a:ext cx="4071966" cy="2682260"/>
          </a:xfrm>
          <a:prstGeom prst="rect">
            <a:avLst/>
          </a:prstGeom>
        </p:spPr>
      </p:pic>
      <p:pic>
        <p:nvPicPr>
          <p:cNvPr id="7" name="Содержимое 7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000108"/>
            <a:ext cx="3857652" cy="2411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274638"/>
            <a:ext cx="1900222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Солнышко реже появляется</a:t>
            </a:r>
          </a:p>
        </p:txBody>
      </p:sp>
      <p:pic>
        <p:nvPicPr>
          <p:cNvPr id="4" name="Содержимое 3" descr="pogoda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588"/>
            <a:ext cx="7500990" cy="6000792"/>
          </a:xfrm>
        </p:spPr>
      </p:pic>
      <p:sp>
        <p:nvSpPr>
          <p:cNvPr id="5" name="TextBox 4"/>
          <p:cNvSpPr txBox="1"/>
          <p:nvPr/>
        </p:nvSpPr>
        <p:spPr>
          <a:xfrm>
            <a:off x="928662" y="78579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происходит с природой осенью?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2286016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Все чаще льет дождик.</a:t>
            </a:r>
          </a:p>
        </p:txBody>
      </p:sp>
      <p:pic>
        <p:nvPicPr>
          <p:cNvPr id="4" name="Содержимое 3" descr="rain-clouds-enjoy-wa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56"/>
            <a:ext cx="9144000" cy="68541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Созревает урожай в садах и огородах. Овощи и фрукты.</a:t>
            </a:r>
          </a:p>
        </p:txBody>
      </p:sp>
      <p:pic>
        <p:nvPicPr>
          <p:cNvPr id="4" name="Содержимое 3" descr="1374263969_funny_vegetables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3929090" cy="5404682"/>
          </a:xfrm>
        </p:spPr>
      </p:pic>
      <p:pic>
        <p:nvPicPr>
          <p:cNvPr id="5" name="Содержимое 9" descr="Vegetables-cartoon-image-05-vector-material-20287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286248" y="1785926"/>
            <a:ext cx="4525963" cy="452596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2857520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Осень – художница. Она раскрашивает листья в разные цвета.</a:t>
            </a:r>
          </a:p>
        </p:txBody>
      </p:sp>
      <p:pic>
        <p:nvPicPr>
          <p:cNvPr id="4" name="Picture 2" descr="http://img-fotki.yandex.ru/get/9360/58581001.18f/0_b2b38_748f8cbf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429000"/>
            <a:ext cx="4143404" cy="2991538"/>
          </a:xfrm>
          <a:prstGeom prst="rect">
            <a:avLst/>
          </a:prstGeom>
          <a:noFill/>
        </p:spPr>
      </p:pic>
      <p:pic>
        <p:nvPicPr>
          <p:cNvPr id="6" name="Содержимое 3" descr="leht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14290"/>
            <a:ext cx="3765632" cy="2828931"/>
          </a:xfrm>
          <a:prstGeom prst="rect">
            <a:avLst/>
          </a:prstGeom>
        </p:spPr>
      </p:pic>
      <p:pic>
        <p:nvPicPr>
          <p:cNvPr id="7" name="Содержимое 11" descr="4031419.image_page_big.30459536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5621986">
            <a:off x="6493420" y="1989635"/>
            <a:ext cx="2051812" cy="1900237"/>
          </a:xfrm>
          <a:prstGeom prst="rect">
            <a:avLst/>
          </a:prstGeom>
        </p:spPr>
      </p:pic>
      <p:pic>
        <p:nvPicPr>
          <p:cNvPr id="8" name="Содержимое 13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4500570"/>
            <a:ext cx="2066925" cy="1809750"/>
          </a:xfrm>
          <a:prstGeom prst="rect">
            <a:avLst/>
          </a:prstGeom>
        </p:spPr>
      </p:pic>
      <p:pic>
        <p:nvPicPr>
          <p:cNvPr id="9" name="Содержимое 15" descr="Sc9Vqqj0y6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824734">
            <a:off x="6786578" y="4143380"/>
            <a:ext cx="2170180" cy="2438405"/>
          </a:xfrm>
          <a:prstGeom prst="rect">
            <a:avLst/>
          </a:prstGeom>
        </p:spPr>
      </p:pic>
      <p:pic>
        <p:nvPicPr>
          <p:cNvPr id="10" name="Содержимое 17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72269">
            <a:off x="3878644" y="1920750"/>
            <a:ext cx="162877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214950"/>
            <a:ext cx="268604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Деревья наряжаются в разноцветные расписные платья.</a:t>
            </a:r>
          </a:p>
        </p:txBody>
      </p:sp>
      <p:pic>
        <p:nvPicPr>
          <p:cNvPr id="4" name="Содержимое 3" descr="0_49017_4314c4dc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Осенью дует сильный ветер. </a:t>
            </a:r>
          </a:p>
        </p:txBody>
      </p:sp>
      <p:pic>
        <p:nvPicPr>
          <p:cNvPr id="4" name="Содержимое 5" descr="14840157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0" y="1571612"/>
            <a:ext cx="9196421" cy="4483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929188" y="274638"/>
            <a:ext cx="375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Он срывает листья с деревьев. Это явление называется – листопад.</a:t>
            </a:r>
          </a:p>
        </p:txBody>
      </p:sp>
      <p:pic>
        <p:nvPicPr>
          <p:cNvPr id="4" name="Содержимое 3" descr="Autumn-tree-wi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73428"/>
            <a:ext cx="7715304" cy="51435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142984"/>
            <a:ext cx="3328982" cy="3143272"/>
          </a:xfrm>
        </p:spPr>
        <p:txBody>
          <a:bodyPr>
            <a:normAutofit/>
          </a:bodyPr>
          <a:lstStyle/>
          <a:p>
            <a:r>
              <a:rPr lang="ru-RU" sz="2000" dirty="0"/>
              <a:t>Листопад, листопад!...</a:t>
            </a:r>
            <a:br>
              <a:rPr lang="ru-RU" sz="2000" dirty="0"/>
            </a:br>
            <a:r>
              <a:rPr lang="ru-RU" sz="2000" dirty="0"/>
              <a:t>Листья желтые летят…</a:t>
            </a:r>
            <a:br>
              <a:rPr lang="ru-RU" sz="2000" dirty="0"/>
            </a:br>
            <a:r>
              <a:rPr lang="ru-RU" sz="2000" dirty="0"/>
              <a:t>Под ногой шуршат, шуршат…</a:t>
            </a:r>
            <a:br>
              <a:rPr lang="ru-RU" sz="2000" dirty="0"/>
            </a:br>
            <a:r>
              <a:rPr lang="ru-RU" sz="2000" dirty="0"/>
              <a:t>Скоро голым станет сад.</a:t>
            </a:r>
          </a:p>
        </p:txBody>
      </p:sp>
      <p:pic>
        <p:nvPicPr>
          <p:cNvPr id="9" name="Содержимое 8" descr="97795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"/>
            <a:ext cx="5143504" cy="685800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168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Презентация PowerPoint</vt:lpstr>
      <vt:lpstr>Солнышко реже появляется</vt:lpstr>
      <vt:lpstr>Все чаще льет дождик.</vt:lpstr>
      <vt:lpstr>Созревает урожай в садах и огородах. Овощи и фрукты.</vt:lpstr>
      <vt:lpstr>Осень – художница. Она раскрашивает листья в разные цвета.</vt:lpstr>
      <vt:lpstr>Деревья наряжаются в разноцветные расписные платья.</vt:lpstr>
      <vt:lpstr>Осенью дует сильный ветер. </vt:lpstr>
      <vt:lpstr>Он срывает листья с деревьев. Это явление называется – листопад.</vt:lpstr>
      <vt:lpstr>Листопад, листопад!... Листья желтые летят… Под ногой шуршат, шуршат… Скоро голым станет сад.</vt:lpstr>
      <vt:lpstr>Осенью желтеет травка, увядают цветы.</vt:lpstr>
      <vt:lpstr>Птицы улетают на юг, в теплые края, потому что у нас становится  холоднее и им мало корма.</vt:lpstr>
      <vt:lpstr>Исчезают насекомые, они прячутся под кору деревьев, в норки; лягушки ныряют и прячутся в тине на дне пруда.</vt:lpstr>
      <vt:lpstr>Люди одевают одежду потеплее.</vt:lpstr>
      <vt:lpstr>Звери готовятся к зиме. Медведь, барсук, ежик нагуливают жир, чтобы спать всю зиму.</vt:lpstr>
      <vt:lpstr>Другие животные запасают корм на зиму.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modified xsi:type="dcterms:W3CDTF">2024-09-16T02:38:06Z</dcterms:modified>
</cp:coreProperties>
</file>