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5"/>
            <a:ext cx="7772400" cy="428627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/с №5 «Родничок»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00240"/>
            <a:ext cx="6400800" cy="3929090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IV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по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 сентября 2024г.)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</a:t>
            </a:r>
            <a:r>
              <a:rPr lang="ru-RU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endParaRPr lang="ru-RU" sz="3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Рисунок 5" descr="C:\Users\ДОУ №5\Desktop\6542.jpg"/>
          <p:cNvPicPr/>
          <p:nvPr/>
        </p:nvPicPr>
        <p:blipFill>
          <a:blip r:embed="rId3"/>
          <a:srcRect t="8906" r="65527" b="66178"/>
          <a:stretch>
            <a:fillRect/>
          </a:stretch>
        </p:blipFill>
        <p:spPr bwMode="auto">
          <a:xfrm>
            <a:off x="428596" y="285728"/>
            <a:ext cx="4214842" cy="32147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4357686" y="3786190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 descr="C:\Users\ДОУ №5\Desktop\6542.jpg"/>
          <p:cNvPicPr/>
          <p:nvPr/>
        </p:nvPicPr>
        <p:blipFill>
          <a:blip r:embed="rId3"/>
          <a:srcRect l="64913" t="11048" b="66179"/>
          <a:stretch>
            <a:fillRect/>
          </a:stretch>
        </p:blipFill>
        <p:spPr bwMode="auto">
          <a:xfrm>
            <a:off x="1214414" y="1000108"/>
            <a:ext cx="3000396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C:\Users\ДОУ №5\Desktop\6542.jpg"/>
          <p:cNvPicPr/>
          <p:nvPr/>
        </p:nvPicPr>
        <p:blipFill>
          <a:blip r:embed="rId3"/>
          <a:srcRect l="64913" t="33258" b="44758"/>
          <a:stretch>
            <a:fillRect/>
          </a:stretch>
        </p:blipFill>
        <p:spPr bwMode="auto">
          <a:xfrm>
            <a:off x="4357686" y="3643314"/>
            <a:ext cx="3357586" cy="257176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Рисунок 6" descr="C:\Users\ДОУ №5\Desktop\6542.jpg"/>
          <p:cNvPicPr/>
          <p:nvPr/>
        </p:nvPicPr>
        <p:blipFill>
          <a:blip r:embed="rId3"/>
          <a:srcRect l="65420" t="54567" r="1710" b="22096"/>
          <a:stretch>
            <a:fillRect/>
          </a:stretch>
        </p:blipFill>
        <p:spPr bwMode="auto">
          <a:xfrm>
            <a:off x="785786" y="714356"/>
            <a:ext cx="3071834" cy="250033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Рисунок 10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3643306" y="3786190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ОУ №5\Pictures\Saved Pictures\detskiy-fon-dlya-prezentacii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66432" y="0"/>
            <a:ext cx="6011136" cy="6126163"/>
          </a:xfrm>
          <a:prstGeom prst="rect">
            <a:avLst/>
          </a:prstGeom>
          <a:noFill/>
        </p:spPr>
      </p:pic>
      <p:pic>
        <p:nvPicPr>
          <p:cNvPr id="5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0"/>
            <a:ext cx="9358346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286000" y="255183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</Words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МБДОУ д/с №5 «Родничок»  комбинированного вида с. Сарыг-Сеп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6</cp:revision>
  <dcterms:created xsi:type="dcterms:W3CDTF">2024-01-25T15:57:22Z</dcterms:created>
  <dcterms:modified xsi:type="dcterms:W3CDTF">2024-09-04T13:18:46Z</dcterms:modified>
</cp:coreProperties>
</file>