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7" r:id="rId8"/>
    <p:sldId id="269" r:id="rId9"/>
    <p:sldId id="268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2420888"/>
            <a:ext cx="7533456" cy="38884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>
                <a:solidFill>
                  <a:srgbClr val="FFC00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FF0000"/>
                </a:solidFill>
              </a:rPr>
              <a:t>«Лес наше богатство»</a:t>
            </a:r>
            <a:endParaRPr lang="ru-RU" sz="5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B050"/>
                </a:solidFill>
              </a:rPr>
              <a:t>II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>
                <a:solidFill>
                  <a:srgbClr val="00B050"/>
                </a:solidFill>
              </a:rPr>
              <a:t>младшая группа </a:t>
            </a:r>
            <a:r>
              <a:rPr lang="ru-RU" b="1" dirty="0" smtClean="0">
                <a:solidFill>
                  <a:srgbClr val="00B050"/>
                </a:solidFill>
              </a:rPr>
              <a:t>(3 </a:t>
            </a:r>
            <a:r>
              <a:rPr lang="ru-RU" b="1" dirty="0">
                <a:solidFill>
                  <a:srgbClr val="00B050"/>
                </a:solidFill>
              </a:rPr>
              <a:t>- </a:t>
            </a:r>
            <a:r>
              <a:rPr lang="ru-RU" b="1" dirty="0" smtClean="0">
                <a:solidFill>
                  <a:srgbClr val="00B050"/>
                </a:solidFill>
              </a:rPr>
              <a:t>4 </a:t>
            </a:r>
            <a:r>
              <a:rPr lang="ru-RU" b="1" dirty="0">
                <a:solidFill>
                  <a:srgbClr val="00B050"/>
                </a:solidFill>
              </a:rPr>
              <a:t>лет)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С </a:t>
            </a:r>
            <a:r>
              <a:rPr lang="ru-RU" b="1" dirty="0" smtClean="0">
                <a:solidFill>
                  <a:srgbClr val="00B050"/>
                </a:solidFill>
              </a:rPr>
              <a:t>23.09.2024 </a:t>
            </a:r>
            <a:r>
              <a:rPr lang="ru-RU" b="1" dirty="0">
                <a:solidFill>
                  <a:srgbClr val="00B050"/>
                </a:solidFill>
              </a:rPr>
              <a:t>г. по </a:t>
            </a:r>
            <a:r>
              <a:rPr lang="ru-RU" b="1" dirty="0" smtClean="0">
                <a:solidFill>
                  <a:srgbClr val="00B050"/>
                </a:solidFill>
              </a:rPr>
              <a:t>29.09.2024 </a:t>
            </a:r>
            <a:r>
              <a:rPr lang="ru-RU" b="1" dirty="0">
                <a:solidFill>
                  <a:srgbClr val="00B050"/>
                </a:solidFill>
              </a:rPr>
              <a:t>г.</a:t>
            </a:r>
          </a:p>
          <a:p>
            <a:pPr marL="0" indent="0" algn="ctr">
              <a:buNone/>
            </a:pPr>
            <a:endParaRPr lang="ru-RU" dirty="0">
              <a:solidFill>
                <a:srgbClr val="00B050"/>
              </a:solidFill>
            </a:endParaRPr>
          </a:p>
          <a:p>
            <a:pPr marL="0" indent="0" algn="r">
              <a:buNone/>
            </a:pPr>
            <a:r>
              <a:rPr lang="ru-RU" sz="1400" dirty="0">
                <a:solidFill>
                  <a:srgbClr val="0070C0"/>
                </a:solidFill>
              </a:rPr>
              <a:t>Воспитатель</a:t>
            </a:r>
            <a:r>
              <a:rPr lang="ru-RU" sz="1400" dirty="0" smtClean="0">
                <a:solidFill>
                  <a:srgbClr val="0070C0"/>
                </a:solidFill>
              </a:rPr>
              <a:t>: </a:t>
            </a:r>
            <a:r>
              <a:rPr lang="ru-RU" sz="1400" dirty="0" err="1" smtClean="0">
                <a:solidFill>
                  <a:srgbClr val="0070C0"/>
                </a:solidFill>
              </a:rPr>
              <a:t>Докмит</a:t>
            </a:r>
            <a:r>
              <a:rPr lang="ru-RU" sz="1400" dirty="0" smtClean="0">
                <a:solidFill>
                  <a:srgbClr val="0070C0"/>
                </a:solidFill>
              </a:rPr>
              <a:t> Т.Д.</a:t>
            </a:r>
          </a:p>
          <a:p>
            <a:pPr marL="0" indent="0" algn="r">
              <a:buNone/>
            </a:pPr>
            <a:r>
              <a:rPr lang="ru-RU" sz="1400" dirty="0" err="1" smtClean="0">
                <a:solidFill>
                  <a:srgbClr val="0070C0"/>
                </a:solidFill>
              </a:rPr>
              <a:t>Седип</a:t>
            </a:r>
            <a:r>
              <a:rPr lang="ru-RU" sz="1400" dirty="0" smtClean="0">
                <a:solidFill>
                  <a:srgbClr val="0070C0"/>
                </a:solidFill>
              </a:rPr>
              <a:t> А.А</a:t>
            </a:r>
            <a:r>
              <a:rPr lang="ru-RU" sz="1400" dirty="0" smtClean="0">
                <a:solidFill>
                  <a:srgbClr val="0070C0"/>
                </a:solidFill>
              </a:rPr>
              <a:t>.</a:t>
            </a:r>
          </a:p>
          <a:p>
            <a:pPr marL="0" indent="0" algn="r">
              <a:buNone/>
            </a:pPr>
            <a:r>
              <a:rPr lang="ru-RU" sz="1400" dirty="0" err="1" smtClean="0">
                <a:solidFill>
                  <a:srgbClr val="0070C0"/>
                </a:solidFill>
              </a:rPr>
              <a:t>Салчак</a:t>
            </a:r>
            <a:r>
              <a:rPr lang="ru-RU" sz="1400" smtClean="0">
                <a:solidFill>
                  <a:srgbClr val="0070C0"/>
                </a:solidFill>
              </a:rPr>
              <a:t> А.М.</a:t>
            </a:r>
            <a:endParaRPr lang="ru-RU" sz="1400" dirty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79512"/>
          </a:xfrm>
        </p:spPr>
        <p:txBody>
          <a:bodyPr/>
          <a:lstStyle/>
          <a:p>
            <a:r>
              <a:rPr lang="ru-RU" sz="1600" cap="all" dirty="0">
                <a:solidFill>
                  <a:srgbClr val="C00000"/>
                </a:solidFill>
                <a:effectLst/>
                <a:latin typeface="Book Antiqua"/>
              </a:rPr>
              <a:t>МБДОУ д/с № 5 «Родничок» комбинированного вида с. Сарыг-Сеп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871601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440160"/>
          </a:xfrm>
        </p:spPr>
        <p:txBody>
          <a:bodyPr/>
          <a:lstStyle/>
          <a:p>
            <a:r>
              <a:rPr lang="ru-RU" smtClean="0"/>
              <a:t>Молодцы! </a:t>
            </a:r>
            <a:r>
              <a:rPr lang="ru-RU" dirty="0" smtClean="0"/>
              <a:t>Спасибо!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8837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4104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C00000"/>
                </a:solidFill>
              </a:rPr>
              <a:t>Уважаемые родители!</a:t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  <a:br>
              <a:rPr lang="ru-RU" sz="32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  <a:br>
              <a:rPr lang="ru-RU" sz="32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4321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Посмотрите на картинку и объясните ребенку о лесе </a:t>
            </a:r>
            <a:endParaRPr lang="ru-RU" sz="2400" dirty="0"/>
          </a:p>
        </p:txBody>
      </p:sp>
      <p:pic>
        <p:nvPicPr>
          <p:cNvPr id="13" name="Объект 12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556792"/>
            <a:ext cx="8072189" cy="4896544"/>
          </a:xfrm>
        </p:spPr>
      </p:pic>
    </p:spTree>
    <p:extLst>
      <p:ext uri="{BB962C8B-B14F-4D97-AF65-F5344CB8AC3E}">
        <p14:creationId xmlns:p14="http://schemas.microsoft.com/office/powerpoint/2010/main" val="754368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smtClean="0"/>
              <a:t>Что это?</a:t>
            </a:r>
          </a:p>
          <a:p>
            <a:r>
              <a:rPr lang="ru-RU" sz="3200" dirty="0" smtClean="0"/>
              <a:t>Что растет в лесу?</a:t>
            </a:r>
          </a:p>
          <a:p>
            <a:r>
              <a:rPr lang="ru-RU" sz="3200" dirty="0" smtClean="0"/>
              <a:t>А какие деревья растут?</a:t>
            </a:r>
          </a:p>
          <a:p>
            <a:r>
              <a:rPr lang="ru-RU" sz="3200" dirty="0" smtClean="0"/>
              <a:t>Кроме деревьев что еще растет?</a:t>
            </a:r>
          </a:p>
          <a:p>
            <a:r>
              <a:rPr lang="ru-RU" sz="3200"/>
              <a:t>К</a:t>
            </a:r>
            <a:r>
              <a:rPr lang="ru-RU" sz="3200" smtClean="0"/>
              <a:t>то </a:t>
            </a:r>
            <a:r>
              <a:rPr lang="ru-RU" sz="3200" dirty="0" smtClean="0"/>
              <a:t>живет в лесу?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После просмотра картинки задайте ребенку вопросы: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70897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Назовите диких животных:</a:t>
            </a:r>
            <a:endParaRPr lang="ru-RU" sz="36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772816"/>
            <a:ext cx="7632847" cy="43533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95118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3600" dirty="0" smtClean="0">
                <a:solidFill>
                  <a:srgbClr val="002060"/>
                </a:solidFill>
              </a:rPr>
              <a:t>Что ты увидел на картинке? (медведь, лиса, заяц, волк, еж, белка)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Как называются одним словом? (дикие животные)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Где они живут? (в лесу)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А у них есть нора?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Что они кушают?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Задайте вопросы после просмотра картины: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140303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solidFill>
                  <a:srgbClr val="2F5897"/>
                </a:solidFill>
              </a:rPr>
              <a:t>Поиграйте с ребенком в игру </a:t>
            </a:r>
            <a:br>
              <a:rPr lang="ru-RU" sz="3600" dirty="0">
                <a:solidFill>
                  <a:srgbClr val="2F5897"/>
                </a:solidFill>
              </a:rPr>
            </a:br>
            <a:r>
              <a:rPr lang="ru-RU" sz="3600" dirty="0">
                <a:solidFill>
                  <a:srgbClr val="2F5897"/>
                </a:solidFill>
              </a:rPr>
              <a:t>«Один-много»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772816"/>
            <a:ext cx="5832647" cy="453650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6444208" y="2679192"/>
            <a:ext cx="2023136" cy="247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Один волк – много волков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848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700808"/>
            <a:ext cx="7848872" cy="4752528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Одна лиса – много лис, </a:t>
            </a:r>
            <a:br>
              <a:rPr lang="ru-RU" dirty="0" smtClean="0"/>
            </a:br>
            <a:r>
              <a:rPr lang="ru-RU" dirty="0" smtClean="0"/>
              <a:t>один зайчик-много зайчиков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966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Нарисуйте с ребенком лес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74" y="1556792"/>
            <a:ext cx="8000181" cy="4824536"/>
          </a:xfrm>
        </p:spPr>
      </p:pic>
    </p:spTree>
    <p:extLst>
      <p:ext uri="{BB962C8B-B14F-4D97-AF65-F5344CB8AC3E}">
        <p14:creationId xmlns:p14="http://schemas.microsoft.com/office/powerpoint/2010/main" val="15305107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152</TotalTime>
  <Words>169</Words>
  <Application>Microsoft Office PowerPoint</Application>
  <PresentationFormat>Экран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МБДОУ д/с № 5 «Родничок» комбинированного вида с. Сарыг-Сеп</vt:lpstr>
      <vt:lpstr>Презентация PowerPoint</vt:lpstr>
      <vt:lpstr>Посмотрите на картинку и объясните ребенку о лесе </vt:lpstr>
      <vt:lpstr>После просмотра картинки задайте ребенку вопросы:</vt:lpstr>
      <vt:lpstr>Назовите диких животных:</vt:lpstr>
      <vt:lpstr>Задайте вопросы после просмотра картины:</vt:lpstr>
      <vt:lpstr>Поиграйте с ребенком в игру  «Один-много»</vt:lpstr>
      <vt:lpstr>Одна лиса – много лис,  один зайчик-много зайчиков</vt:lpstr>
      <vt:lpstr>Нарисуйте с ребенком лес</vt:lpstr>
      <vt:lpstr>Молодцы! Спасибо!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Пользователь Windows</cp:lastModifiedBy>
  <cp:revision>15</cp:revision>
  <dcterms:created xsi:type="dcterms:W3CDTF">2024-02-15T05:34:58Z</dcterms:created>
  <dcterms:modified xsi:type="dcterms:W3CDTF">2024-09-02T13:20:54Z</dcterms:modified>
</cp:coreProperties>
</file>