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271" r:id="rId3"/>
    <p:sldId id="302" r:id="rId4"/>
    <p:sldId id="303" r:id="rId5"/>
    <p:sldId id="301" r:id="rId6"/>
    <p:sldId id="305" r:id="rId7"/>
    <p:sldId id="277" r:id="rId8"/>
    <p:sldId id="307" r:id="rId9"/>
    <p:sldId id="308" r:id="rId10"/>
    <p:sldId id="309" r:id="rId11"/>
    <p:sldId id="311" r:id="rId12"/>
    <p:sldId id="312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9" autoAdjust="0"/>
    <p:restoredTop sz="90548" autoAdjust="0"/>
  </p:normalViewPr>
  <p:slideViewPr>
    <p:cSldViewPr>
      <p:cViewPr varScale="1">
        <p:scale>
          <a:sx n="88" d="100"/>
          <a:sy n="88" d="100"/>
        </p:scale>
        <p:origin x="1195" y="62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6DC7E2-3B64-48A1-97E7-457FB77F2C29}" type="datetimeFigureOut">
              <a:rPr lang="ru-RU" smtClean="0"/>
              <a:t>19.09.2024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CF8E8B-0367-4031-ADF0-2450EB48CD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15285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19.09.2024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19.09.2024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19.09.2024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31640" y="-315416"/>
            <a:ext cx="7164667" cy="4776142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3100" dirty="0"/>
              <a:t/>
            </a:r>
            <a:br>
              <a:rPr lang="ru-RU" sz="3100" dirty="0"/>
            </a:br>
            <a:r>
              <a:rPr lang="ru-RU" sz="2000" spc="-1" dirty="0" smtClean="0"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ru-RU" sz="2200" spc="-1" dirty="0" smtClean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 д/с № 5»Родничок» </a:t>
            </a:r>
            <a:br>
              <a:rPr lang="ru-RU" sz="2200" spc="-1" dirty="0" smtClean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spc="-1" dirty="0" smtClean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комбинированного вида с. Сарыг-Сеп</a:t>
            </a:r>
            <a:r>
              <a:rPr lang="ru-RU" sz="3100" spc="-1" dirty="0" smtClean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
</a:t>
            </a:r>
            <a:r>
              <a:rPr lang="ru-RU" sz="2700" b="1" spc="-1" dirty="0" smtClean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Дистанционное обучение </a:t>
            </a:r>
            <a:br>
              <a:rPr lang="ru-RU" sz="2700" b="1" spc="-1" dirty="0" smtClean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spc="-1" dirty="0" smtClean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4 неделя  (с 23 по 29 сентября 2024 г.)</a:t>
            </a:r>
            <a:br>
              <a:rPr lang="ru-RU" sz="2700" spc="-1" dirty="0" smtClean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spc="-1" dirty="0" smtClean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группа (4 - 5 лет) </a:t>
            </a: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Тема: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3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Осенняя прогулка</a:t>
            </a:r>
            <a:r>
              <a:rPr lang="ru-RU" sz="3600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3600" b="1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051720" y="4316710"/>
            <a:ext cx="5472608" cy="672852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ru-RU" sz="3800" spc="-1" dirty="0" smtClean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Выполнил: музыкальный руководитель Трегубова В.В.</a:t>
            </a:r>
          </a:p>
          <a:p>
            <a:pPr algn="l"/>
            <a:endParaRPr lang="ru-RU" sz="9600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94816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720" y="274638"/>
            <a:ext cx="6120680" cy="1143000"/>
          </a:xfrm>
        </p:spPr>
        <p:txBody>
          <a:bodyPr>
            <a:normAutofit/>
          </a:bodyPr>
          <a:lstStyle/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Представь, что ты – листочек. Потанцуй под музыку.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63688" y="2132856"/>
            <a:ext cx="6480720" cy="399330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24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Движения любые – лёгкий бег, кружение на носочках, махи руками, приседания…</a:t>
            </a: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02. Танец с Осенью (www.hotplayer.ru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760366" y="1645493"/>
            <a:ext cx="487363" cy="4873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3381268"/>
            <a:ext cx="3648132" cy="3648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364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8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8749" y="404664"/>
            <a:ext cx="8229600" cy="1133735"/>
          </a:xfrm>
        </p:spPr>
        <p:txBody>
          <a:bodyPr>
            <a:no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сейчас споём песенку про осень.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Осень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гости к нам </a:t>
            </a: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идёт  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Гомонова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89373" y="1196752"/>
            <a:ext cx="5698976" cy="5517232"/>
          </a:xfrm>
        </p:spPr>
        <p:txBody>
          <a:bodyPr>
            <a:normAutofit fontScale="47500" lnSpcReduction="20000"/>
          </a:bodyPr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Листик желтый, листик желтый</a:t>
            </a:r>
          </a:p>
          <a:p>
            <a:pPr marL="0" indent="0">
              <a:buNone/>
            </a:pP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дорожку упадет.</a:t>
            </a:r>
          </a:p>
          <a:p>
            <a:pPr marL="0" indent="0">
              <a:buNone/>
            </a:pP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значит, это значит</a:t>
            </a:r>
          </a:p>
          <a:p>
            <a:pPr marL="0" indent="0">
              <a:buNone/>
            </a:pP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Осень в гости к нам идет!</a:t>
            </a:r>
          </a:p>
          <a:p>
            <a:pPr marL="0" indent="0">
              <a:buNone/>
            </a:pPr>
            <a:endParaRPr lang="ru-RU" sz="4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Припев:</a:t>
            </a:r>
          </a:p>
          <a:p>
            <a:pPr marL="0" indent="0">
              <a:buNone/>
            </a:pP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Приходи, красавица,</a:t>
            </a:r>
          </a:p>
          <a:p>
            <a:pPr marL="0" indent="0">
              <a:buNone/>
            </a:pP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Осень золотая.</a:t>
            </a:r>
          </a:p>
          <a:p>
            <a:pPr marL="0" indent="0">
              <a:buNone/>
            </a:pP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Деткам очень нравится</a:t>
            </a:r>
          </a:p>
          <a:p>
            <a:pPr marL="0" indent="0">
              <a:buNone/>
            </a:pP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Осень золотая</a:t>
            </a:r>
            <a:r>
              <a:rPr lang="ru-RU" sz="4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endParaRPr lang="ru-RU" sz="4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Вот из тучки дождик, дождик</a:t>
            </a:r>
          </a:p>
          <a:p>
            <a:pPr marL="0" indent="0">
              <a:buNone/>
            </a:pP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ладошку упадет.</a:t>
            </a:r>
          </a:p>
          <a:p>
            <a:pPr marL="0" indent="0">
              <a:buNone/>
            </a:pP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значит, это значит</a:t>
            </a:r>
          </a:p>
          <a:p>
            <a:pPr marL="0" indent="0">
              <a:buNone/>
            </a:pP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Осень в гости к нам идет!</a:t>
            </a:r>
          </a:p>
          <a:p>
            <a:endParaRPr lang="ru-RU" sz="4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4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Припев.</a:t>
            </a:r>
          </a:p>
          <a:p>
            <a:endParaRPr lang="ru-RU" dirty="0"/>
          </a:p>
        </p:txBody>
      </p:sp>
      <p:pic>
        <p:nvPicPr>
          <p:cNvPr id="4" name="02. Осень в гости к нам идёт (-) Гомонова 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52320" y="95307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912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46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620688"/>
            <a:ext cx="7571184" cy="1143000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теперь нам пора возвращаться домой.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0182" y="2996952"/>
            <a:ext cx="8229600" cy="3273227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</a:t>
            </a:r>
            <a:endParaRPr lang="ru-RU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98050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628668"/>
            <a:ext cx="8229600" cy="100013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Уважаемые родители!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392523" y="1628800"/>
            <a:ext cx="6667674" cy="3571900"/>
          </a:xfrm>
        </p:spPr>
        <p:txBody>
          <a:bodyPr/>
          <a:lstStyle/>
          <a:p>
            <a:pPr algn="ctr">
              <a:buNone/>
            </a:pPr>
            <a:endParaRPr lang="ru-RU" sz="1800" b="1" dirty="0" smtClean="0"/>
          </a:p>
          <a:p>
            <a:pPr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 время деятельности с ребенком </a:t>
            </a:r>
          </a:p>
          <a:p>
            <a:pPr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сделайте, пожалуйста, фотографии. </a:t>
            </a:r>
          </a:p>
          <a:p>
            <a:pPr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Отправить фотографии можно в группу в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вайбер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или лично вашему воспитателю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35695" y="736430"/>
            <a:ext cx="58242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3200" b="1" spc="-1" dirty="0" smtClean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Ходьба под музыку</a:t>
            </a:r>
          </a:p>
        </p:txBody>
      </p:sp>
      <p:pic>
        <p:nvPicPr>
          <p:cNvPr id="3" name="Рисунок 2" descr="скачанные файлы (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50744" y="3284984"/>
            <a:ext cx="5194138" cy="2153400"/>
          </a:xfrm>
          <a:prstGeom prst="rect">
            <a:avLst/>
          </a:prstGeom>
        </p:spPr>
      </p:pic>
      <p:pic>
        <p:nvPicPr>
          <p:cNvPr id="6" name="В. Алференко - Марш _На зарядку_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04131" y="181573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770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3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83768" y="881745"/>
            <a:ext cx="45720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3200" b="1" spc="-1" dirty="0" smtClean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Лёгкий бег под музыку</a:t>
            </a:r>
            <a:endParaRPr lang="ru-RU" sz="3200" b="1" i="1" spc="-1" dirty="0" smtClean="0"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lang="ru-RU" spc="-1" dirty="0">
              <a:solidFill>
                <a:schemeClr val="accent1">
                  <a:lumMod val="50000"/>
                </a:schemeClr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5" name="Рисунок 4" descr="1скачанные файлы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619672" y="3140968"/>
            <a:ext cx="6072230" cy="2643206"/>
          </a:xfrm>
          <a:prstGeom prst="rect">
            <a:avLst/>
          </a:prstGeom>
        </p:spPr>
      </p:pic>
      <p:pic>
        <p:nvPicPr>
          <p:cNvPr id="6" name="4 Музыка для бега. ДОУ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26086" y="19888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804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35696" y="404664"/>
            <a:ext cx="6480720" cy="540060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теперь давай потанцуем. 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(Мальчики – руки на пояс, девочки – за юбочку)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«Ах ты, берёза»</a:t>
            </a:r>
          </a:p>
          <a:p>
            <a:pPr marL="0" indent="0" algn="just">
              <a:buNone/>
            </a:pP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часть – идём по кругу (все 3 раза).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часть – выполняем: </a:t>
            </a:r>
          </a:p>
          <a:p>
            <a:pPr marL="0" indent="0" algn="just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1 – хлопки в ладоши                                 </a:t>
            </a:r>
          </a:p>
          <a:p>
            <a:pPr marL="0" indent="0" algn="just">
              <a:buNone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2 – поочерёдное выставление ноги на пятку</a:t>
            </a:r>
          </a:p>
          <a:p>
            <a:pPr marL="0" indent="0" algn="just">
              <a:buNone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3 – кружимся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ah._ty_berez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76256" y="16288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548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21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51520" y="332656"/>
            <a:ext cx="8640960" cy="6408712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 мы отправимся на прогулку по лесной тропинке. Посмотри, как много здесь разных красок! Одна из них жёлтая. А ещё какие? Теперь представь, что мы пришли в такой красивый лес и идём по этой тропинке.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12" y="2060848"/>
            <a:ext cx="7956376" cy="4475462"/>
          </a:xfrm>
          <a:prstGeom prst="rect">
            <a:avLst/>
          </a:prstGeom>
        </p:spPr>
      </p:pic>
      <p:pic>
        <p:nvPicPr>
          <p:cNvPr id="9" name="duetduet_vet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60232" y="148478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740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23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728" y="476672"/>
            <a:ext cx="5832648" cy="1080120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Посмотри, вот полянка. Сколько на ней грибов! И все разные. А ты знаешь, что грибы бывают съедобные и несъедобные. Какие съедобные грибы ты знаешь? </a:t>
            </a:r>
            <a:r>
              <a:rPr lang="ru-RU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(расскажите ребёнку о грибах, изображённых на картинках)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75656" y="2276872"/>
            <a:ext cx="7416824" cy="26642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 smtClean="0">
                <a:solidFill>
                  <a:prstClr val="black"/>
                </a:solidFill>
                <a:latin typeface="Trebuchet MS"/>
              </a:rPr>
              <a:t> 1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67" b="11858"/>
          <a:stretch/>
        </p:blipFill>
        <p:spPr>
          <a:xfrm>
            <a:off x="611560" y="2006443"/>
            <a:ext cx="4464496" cy="27531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077" y="4273089"/>
            <a:ext cx="3715613" cy="232225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604083"/>
            <a:ext cx="2644755" cy="1905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3190" y="2006443"/>
            <a:ext cx="3626634" cy="226664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57" r="20699" b="7485"/>
          <a:stretch/>
        </p:blipFill>
        <p:spPr>
          <a:xfrm>
            <a:off x="614319" y="4509083"/>
            <a:ext cx="3197758" cy="208823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8" r="7318"/>
          <a:stretch/>
        </p:blipFill>
        <p:spPr>
          <a:xfrm>
            <a:off x="2587752" y="4454736"/>
            <a:ext cx="2952328" cy="2152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9389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43808" y="692696"/>
            <a:ext cx="5040560" cy="55446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Листик, листик вырезной,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Солнышком окрашенный,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Был зелёным ты весной,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теперь оранжевый.</a:t>
            </a:r>
          </a:p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 на дереве висел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Лишь сегодня утром,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теперь вдруг полетел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ветерком попутным.</a:t>
            </a:r>
          </a:p>
          <a:p>
            <a:pPr marL="0" indent="0">
              <a:buNone/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Над поляной закружил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предвечерней просини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тихонько объявил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 приходе осени.</a:t>
            </a:r>
          </a:p>
          <a:p>
            <a:pPr marL="0" indent="0">
              <a:buNone/>
            </a:pP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С. Скаченков</a:t>
            </a:r>
            <a:endParaRPr lang="ru-RU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09098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91680" y="692696"/>
            <a:ext cx="6624736" cy="60486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листочки летят? Правильно, их уносит ветер. Давай и мы с тобой подуем, как ветер. Вдохни воздух и, вытянув губы трубочкой, потихоньку его выдувай. </a:t>
            </a:r>
          </a:p>
          <a:p>
            <a:pPr marL="0" indent="0">
              <a:buNone/>
            </a:pP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Дыхательная гимнастика повторяется 2 раза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теперь давай покажем, как осень раскрашивает листочки. Представь, что у тебя в руке кисточка.</a:t>
            </a:r>
          </a:p>
          <a:p>
            <a:pPr marL="0" indent="0">
              <a:buNone/>
            </a:pP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(выполняем движения по тексту песенки)</a:t>
            </a:r>
          </a:p>
          <a:p>
            <a:pPr marL="0" indent="0">
              <a:buNone/>
            </a:pP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 – «раскрашиваем» листочки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 – показываем, как дует ветер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– листочки полетели</a:t>
            </a:r>
          </a:p>
          <a:p>
            <a:pPr marL="0" indent="0">
              <a:buNone/>
            </a:pP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Повторяем упражнение 2 раза</a:t>
            </a:r>
          </a:p>
          <a:p>
            <a:pPr marL="0" indent="0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02. Упр.Осень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67944" y="407707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69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9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2052</TotalTime>
  <Words>421</Words>
  <Application>Microsoft Office PowerPoint</Application>
  <PresentationFormat>Экран (4:3)</PresentationFormat>
  <Paragraphs>69</Paragraphs>
  <Slides>12</Slides>
  <Notes>0</Notes>
  <HiddenSlides>0</HiddenSlides>
  <MMClips>7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Calibri</vt:lpstr>
      <vt:lpstr>Times New Roman</vt:lpstr>
      <vt:lpstr>Trebuchet MS</vt:lpstr>
      <vt:lpstr>Тема Office</vt:lpstr>
      <vt:lpstr>  МБДОУ д/с № 5»Родничок»  комбинированного вида с. Сарыг-Сеп
Дистанционное обучение  4 неделя  (с 23 по 29 сентября 2024 г.) Средняя группа (4 - 5 лет)  Тема: «Осенняя прогулка»</vt:lpstr>
      <vt:lpstr>Уважаемые родители! </vt:lpstr>
      <vt:lpstr>Презентация PowerPoint</vt:lpstr>
      <vt:lpstr>Презентация PowerPoint</vt:lpstr>
      <vt:lpstr>Презентация PowerPoint</vt:lpstr>
      <vt:lpstr>Презентация PowerPoint</vt:lpstr>
      <vt:lpstr>Посмотри, вот полянка. Сколько на ней грибов! И все разные. А ты знаешь, что грибы бывают съедобные и несъедобные. Какие съедобные грибы ты знаешь? (расскажите ребёнку о грибах, изображённых на картинках)</vt:lpstr>
      <vt:lpstr>Презентация PowerPoint</vt:lpstr>
      <vt:lpstr>Презентация PowerPoint</vt:lpstr>
      <vt:lpstr>Представь, что ты – листочек. Потанцуй под музыку. </vt:lpstr>
      <vt:lpstr>А сейчас споём песенку про осень.  Осень в гости к нам идёт  Е. Гомонова </vt:lpstr>
      <vt:lpstr>А теперь нам пора возвращаться домой.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МБДОУ д/с № 5»Родничок» комбинированного вида с.Сарыг-Сеп   Тема: «Название проекта»</dc:title>
  <dc:creator>Ирина</dc:creator>
  <cp:lastModifiedBy>asus</cp:lastModifiedBy>
  <cp:revision>131</cp:revision>
  <dcterms:created xsi:type="dcterms:W3CDTF">2017-09-25T05:51:55Z</dcterms:created>
  <dcterms:modified xsi:type="dcterms:W3CDTF">2024-09-19T15:09:17Z</dcterms:modified>
</cp:coreProperties>
</file>