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7411C-D807-4A77-93BC-25CFD8139E24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F0F89-9EE4-451A-9F16-BFF6803E8E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0F89-9EE4-451A-9F16-BFF6803E8E0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0F89-9EE4-451A-9F16-BFF6803E8E0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0F89-9EE4-451A-9F16-BFF6803E8E0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hyperlink" Target="http://worldofschool.ru/public/page_images/1027/z4_3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21471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неделя (23- 29 сентября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4" name="Рисунок 3" descr="C:\Users\ДОУ №5\Downloads\image092 (1).jpg"/>
          <p:cNvPicPr/>
          <p:nvPr/>
        </p:nvPicPr>
        <p:blipFill>
          <a:blip r:embed="rId3"/>
          <a:srcRect t="9962" b="54406"/>
          <a:stretch>
            <a:fillRect/>
          </a:stretch>
        </p:blipFill>
        <p:spPr bwMode="auto">
          <a:xfrm>
            <a:off x="428596" y="785794"/>
            <a:ext cx="4500595" cy="2464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age086 (2).jpg"/>
          <p:cNvPicPr/>
          <p:nvPr/>
        </p:nvPicPr>
        <p:blipFill>
          <a:blip r:embed="rId4"/>
          <a:srcRect l="2083" t="58824" b="5147"/>
          <a:stretch>
            <a:fillRect/>
          </a:stretch>
        </p:blipFill>
        <p:spPr bwMode="auto">
          <a:xfrm>
            <a:off x="4929190" y="2643182"/>
            <a:ext cx="378621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6" name="Рисунок 5" descr="C:\Users\ДОУ №5\Downloads\image092 (1).jpg"/>
          <p:cNvPicPr/>
          <p:nvPr/>
        </p:nvPicPr>
        <p:blipFill>
          <a:blip r:embed="rId3"/>
          <a:srcRect t="49426"/>
          <a:stretch>
            <a:fillRect/>
          </a:stretch>
        </p:blipFill>
        <p:spPr bwMode="auto">
          <a:xfrm>
            <a:off x="428596" y="714356"/>
            <a:ext cx="371477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age086 (2).jpg"/>
          <p:cNvPicPr/>
          <p:nvPr/>
        </p:nvPicPr>
        <p:blipFill>
          <a:blip r:embed="rId4"/>
          <a:srcRect b="58088"/>
          <a:stretch>
            <a:fillRect/>
          </a:stretch>
        </p:blipFill>
        <p:spPr bwMode="auto">
          <a:xfrm>
            <a:off x="4500562" y="1857364"/>
            <a:ext cx="428628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9" name="Рисунок 8" descr="C:\Users\ДОУ №5\Downloads\0uoUi5vTzZw.jpg"/>
          <p:cNvPicPr/>
          <p:nvPr/>
        </p:nvPicPr>
        <p:blipFill>
          <a:blip r:embed="rId4"/>
          <a:srcRect t="4281" r="51092" b="67468"/>
          <a:stretch>
            <a:fillRect/>
          </a:stretch>
        </p:blipFill>
        <p:spPr bwMode="auto">
          <a:xfrm>
            <a:off x="500034" y="3214686"/>
            <a:ext cx="3834049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6c414dd0-9e6d-472e-8b88-9811656764da.jpeg"/>
          <p:cNvPicPr/>
          <p:nvPr/>
        </p:nvPicPr>
        <p:blipFill>
          <a:blip r:embed="rId5"/>
          <a:srcRect t="69547" r="52378"/>
          <a:stretch>
            <a:fillRect/>
          </a:stretch>
        </p:blipFill>
        <p:spPr bwMode="auto">
          <a:xfrm>
            <a:off x="357158" y="571480"/>
            <a:ext cx="400052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5214942" y="1643050"/>
            <a:ext cx="35004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И.п. – ноги на ширине плеч. Махи руками (8-10 раз)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И.п. – стоя на ширине плеч. Повороты корпусом вправо и влево (8-10 раз)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7" name="Рисунок 6" descr="http://worldofschool.ru/public/page_images/1027/470x0-z4_3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857232"/>
            <a:ext cx="461962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86000" y="3357562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И.п. - поворот туловища вправо, выдох.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И.п. - вдох.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Поворот туловища влево, выдох.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И.п. - вдох. Выполнить 6-8 раз.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2071678"/>
            <a:ext cx="457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3200" i="1" dirty="0" smtClean="0">
                <a:solidFill>
                  <a:srgbClr val="FF0000"/>
                </a:solidFill>
              </a:rPr>
              <a:t/>
            </a:r>
            <a:br>
              <a:rPr lang="ru-RU" sz="3200" i="1" dirty="0" smtClean="0">
                <a:solidFill>
                  <a:srgbClr val="FF0000"/>
                </a:solidFill>
              </a:rPr>
            </a:br>
            <a:endParaRPr lang="ru-RU" sz="3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55</Words>
  <PresentationFormat>Экран (4:3)</PresentationFormat>
  <Paragraphs>17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5</cp:revision>
  <dcterms:created xsi:type="dcterms:W3CDTF">2024-01-29T10:18:12Z</dcterms:created>
  <dcterms:modified xsi:type="dcterms:W3CDTF">2024-09-04T15:16:15Z</dcterms:modified>
</cp:coreProperties>
</file>