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r>
              <a:rPr lang="ru-RU" sz="1600" cap="all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</a:t>
            </a:r>
            <a:r>
              <a:rPr lang="ru-RU" sz="5400" b="1" dirty="0" smtClean="0">
                <a:solidFill>
                  <a:srgbClr val="FF0000"/>
                </a:solidFill>
              </a:rPr>
              <a:t>Краски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r>
              <a:rPr lang="ru-RU" sz="5400" b="1" dirty="0" smtClean="0">
                <a:solidFill>
                  <a:srgbClr val="FF0000"/>
                </a:solidFill>
              </a:rPr>
              <a:t>осени»</a:t>
            </a:r>
            <a:endParaRPr lang="ru-RU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Средня</a:t>
            </a:r>
            <a:r>
              <a:rPr lang="ru-RU" b="1" dirty="0" smtClean="0">
                <a:solidFill>
                  <a:srgbClr val="00B050"/>
                </a:solidFill>
              </a:rPr>
              <a:t>я </a:t>
            </a:r>
            <a:r>
              <a:rPr lang="ru-RU" b="1" dirty="0">
                <a:solidFill>
                  <a:srgbClr val="00B050"/>
                </a:solidFill>
              </a:rPr>
              <a:t>группа </a:t>
            </a:r>
            <a:r>
              <a:rPr lang="ru-RU" b="1" dirty="0" smtClean="0">
                <a:solidFill>
                  <a:srgbClr val="00B050"/>
                </a:solidFill>
              </a:rPr>
              <a:t>(4 </a:t>
            </a:r>
            <a:r>
              <a:rPr lang="ru-RU" b="1" dirty="0">
                <a:solidFill>
                  <a:srgbClr val="00B050"/>
                </a:solidFill>
              </a:rPr>
              <a:t>- </a:t>
            </a:r>
            <a:r>
              <a:rPr lang="ru-RU" b="1" dirty="0">
                <a:solidFill>
                  <a:srgbClr val="00B050"/>
                </a:solidFill>
              </a:rPr>
              <a:t>5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23.09.2024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29</a:t>
            </a:r>
            <a:r>
              <a:rPr lang="ru-RU" b="1" dirty="0" smtClean="0">
                <a:solidFill>
                  <a:srgbClr val="00B050"/>
                </a:solidFill>
              </a:rPr>
              <a:t>.09.2024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2000" dirty="0">
                <a:solidFill>
                  <a:srgbClr val="0070C0"/>
                </a:solidFill>
              </a:rPr>
              <a:t>Воспитатель</a:t>
            </a:r>
            <a:r>
              <a:rPr lang="ru-RU" sz="2000" dirty="0" smtClean="0">
                <a:solidFill>
                  <a:srgbClr val="0070C0"/>
                </a:solidFill>
              </a:rPr>
              <a:t>: </a:t>
            </a:r>
            <a:r>
              <a:rPr lang="ru-RU" sz="2000" dirty="0" err="1" smtClean="0">
                <a:solidFill>
                  <a:srgbClr val="0070C0"/>
                </a:solidFill>
              </a:rPr>
              <a:t>Кундуу</a:t>
            </a:r>
            <a:r>
              <a:rPr lang="ru-RU" sz="2000" dirty="0" smtClean="0">
                <a:solidFill>
                  <a:srgbClr val="0070C0"/>
                </a:solidFill>
              </a:rPr>
              <a:t> Б.Р.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601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sz="3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sz="3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32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Посмотрите на картинку и объясните ребенку какое время года, расскажите приметы осени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Наступила осень</a:t>
            </a:r>
          </a:p>
          <a:p>
            <a:r>
              <a:rPr lang="ru-RU" dirty="0" smtClean="0"/>
              <a:t>Люди стали одеваться потеплее</a:t>
            </a:r>
          </a:p>
          <a:p>
            <a:r>
              <a:rPr lang="ru-RU" dirty="0" smtClean="0"/>
              <a:t>Листья пожелтели</a:t>
            </a:r>
          </a:p>
          <a:p>
            <a:r>
              <a:rPr lang="ru-RU" dirty="0" smtClean="0"/>
              <a:t>Птицы улетают в теплые страны</a:t>
            </a:r>
          </a:p>
          <a:p>
            <a:r>
              <a:rPr lang="ru-RU" dirty="0" smtClean="0"/>
              <a:t>Люди осенью ходят в лес по грибы</a:t>
            </a:r>
          </a:p>
          <a:p>
            <a:r>
              <a:rPr lang="ru-RU" dirty="0" smtClean="0"/>
              <a:t>Насекомые и грызуны готовятся к зиме</a:t>
            </a:r>
          </a:p>
          <a:p>
            <a:r>
              <a:rPr lang="ru-RU" dirty="0" smtClean="0"/>
              <a:t>Собирают урожай  с огородов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48200" y="2276094"/>
            <a:ext cx="4038600" cy="37234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436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После просмотра картинки задайте ребенку вопросы: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200" dirty="0" smtClean="0"/>
              <a:t>Какое время года наступило?</a:t>
            </a:r>
          </a:p>
          <a:p>
            <a:r>
              <a:rPr lang="ru-RU" sz="3200" dirty="0" smtClean="0"/>
              <a:t>Куда улетают птицы?</a:t>
            </a:r>
          </a:p>
          <a:p>
            <a:r>
              <a:rPr lang="ru-RU" sz="3200" dirty="0" smtClean="0"/>
              <a:t>Какими стали листья?</a:t>
            </a:r>
          </a:p>
          <a:p>
            <a:r>
              <a:rPr lang="ru-RU" sz="3200" dirty="0" smtClean="0"/>
              <a:t>Как стали одеваться люди?</a:t>
            </a:r>
          </a:p>
          <a:p>
            <a:r>
              <a:rPr lang="ru-RU" sz="3200" dirty="0" smtClean="0"/>
              <a:t>Куда люди ходят по грибы?</a:t>
            </a:r>
          </a:p>
          <a:p>
            <a:r>
              <a:rPr lang="ru-RU" sz="3200" dirty="0" smtClean="0"/>
              <a:t>Что собирают с огорода?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9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Назовите </a:t>
            </a:r>
            <a:r>
              <a:rPr lang="ru-RU" sz="3600" dirty="0" smtClean="0"/>
              <a:t>времена года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281" y="1935163"/>
            <a:ext cx="4389437" cy="4389437"/>
          </a:xfrm>
        </p:spPr>
      </p:pic>
    </p:spTree>
    <p:extLst>
      <p:ext uri="{BB962C8B-B14F-4D97-AF65-F5344CB8AC3E}">
        <p14:creationId xmlns:p14="http://schemas.microsoft.com/office/powerpoint/2010/main" val="129511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Задайте вопросы после просмотра картины: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Что ты увидел на картинке? </a:t>
            </a:r>
            <a:r>
              <a:rPr lang="ru-RU" sz="3600" dirty="0" smtClean="0">
                <a:solidFill>
                  <a:srgbClr val="002060"/>
                </a:solidFill>
              </a:rPr>
              <a:t>(</a:t>
            </a:r>
            <a:r>
              <a:rPr lang="ru-RU" sz="3600" dirty="0" smtClean="0">
                <a:solidFill>
                  <a:srgbClr val="002060"/>
                </a:solidFill>
              </a:rPr>
              <a:t>Времена года</a:t>
            </a:r>
            <a:r>
              <a:rPr lang="ru-RU" sz="3600" dirty="0" smtClean="0">
                <a:solidFill>
                  <a:srgbClr val="002060"/>
                </a:solidFill>
              </a:rPr>
              <a:t>)</a:t>
            </a:r>
            <a:endParaRPr lang="ru-RU" sz="3600" dirty="0" smtClean="0">
              <a:solidFill>
                <a:srgbClr val="002060"/>
              </a:solidFill>
            </a:endParaRPr>
          </a:p>
          <a:p>
            <a:r>
              <a:rPr lang="ru-RU" sz="3600" dirty="0" smtClean="0">
                <a:solidFill>
                  <a:srgbClr val="002060"/>
                </a:solidFill>
              </a:rPr>
              <a:t>Какие времена ты знаешь? (</a:t>
            </a:r>
            <a:r>
              <a:rPr lang="ru-RU" sz="3600" dirty="0" smtClean="0">
                <a:solidFill>
                  <a:srgbClr val="002060"/>
                </a:solidFill>
              </a:rPr>
              <a:t>осень, зима, весна, лето</a:t>
            </a:r>
            <a:r>
              <a:rPr lang="ru-RU" sz="3600" dirty="0" smtClean="0">
                <a:solidFill>
                  <a:srgbClr val="002060"/>
                </a:solidFill>
              </a:rPr>
              <a:t>)</a:t>
            </a:r>
            <a:endParaRPr lang="ru-RU" sz="3600" dirty="0" smtClean="0">
              <a:solidFill>
                <a:srgbClr val="002060"/>
              </a:solidFill>
            </a:endParaRPr>
          </a:p>
          <a:p>
            <a:r>
              <a:rPr lang="ru-RU" sz="3600" dirty="0" smtClean="0">
                <a:solidFill>
                  <a:srgbClr val="002060"/>
                </a:solidFill>
              </a:rPr>
              <a:t>Какой цвет каждого времени года</a:t>
            </a:r>
            <a:r>
              <a:rPr lang="ru-RU" sz="3600" dirty="0" smtClean="0">
                <a:solidFill>
                  <a:srgbClr val="002060"/>
                </a:solidFill>
              </a:rPr>
              <a:t>? (</a:t>
            </a:r>
            <a:r>
              <a:rPr lang="ru-RU" sz="3600" dirty="0" smtClean="0">
                <a:solidFill>
                  <a:srgbClr val="002060"/>
                </a:solidFill>
              </a:rPr>
              <a:t>осень-желтый, зима-белый, весна-зеленый, лето-розовый</a:t>
            </a:r>
            <a:r>
              <a:rPr lang="ru-RU" sz="36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Почему ты так считаешь? (ответы детей)</a:t>
            </a:r>
            <a:endParaRPr lang="ru-RU" sz="3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30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2F5897"/>
                </a:solidFill>
              </a:rPr>
              <a:t>Поиграйте с ребенком в игру </a:t>
            </a:r>
            <a:br>
              <a:rPr lang="ru-RU" sz="3600" dirty="0">
                <a:solidFill>
                  <a:srgbClr val="2F5897"/>
                </a:solidFill>
              </a:rPr>
            </a:br>
            <a:r>
              <a:rPr lang="ru-RU" sz="3600" dirty="0">
                <a:solidFill>
                  <a:srgbClr val="2F5897"/>
                </a:solidFill>
              </a:rPr>
              <a:t>«Один-много»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Помидор-помидоры</a:t>
            </a:r>
          </a:p>
          <a:p>
            <a:r>
              <a:rPr lang="ru-RU" dirty="0" smtClean="0"/>
              <a:t>Морковь-моркови</a:t>
            </a:r>
          </a:p>
          <a:p>
            <a:r>
              <a:rPr lang="ru-RU" dirty="0" smtClean="0"/>
              <a:t>Свекла-свеклы</a:t>
            </a:r>
          </a:p>
          <a:p>
            <a:r>
              <a:rPr lang="ru-RU" dirty="0" smtClean="0"/>
              <a:t>Лук-луковицы</a:t>
            </a:r>
          </a:p>
          <a:p>
            <a:r>
              <a:rPr lang="ru-RU" dirty="0" smtClean="0"/>
              <a:t>Огурец-огурцы</a:t>
            </a:r>
          </a:p>
          <a:p>
            <a:r>
              <a:rPr lang="ru-RU" dirty="0" smtClean="0"/>
              <a:t>Капуста-капусты</a:t>
            </a:r>
          </a:p>
          <a:p>
            <a:r>
              <a:rPr lang="ru-RU" dirty="0" smtClean="0"/>
              <a:t>Перец-перцы</a:t>
            </a:r>
          </a:p>
          <a:p>
            <a:r>
              <a:rPr lang="ru-RU" dirty="0" smtClean="0"/>
              <a:t>Редиска-редиски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84723"/>
            <a:ext cx="4038600" cy="41061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2848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Нарисуй</a:t>
            </a:r>
            <a:r>
              <a:rPr lang="ru-RU" sz="4000" dirty="0" smtClean="0"/>
              <a:t>те </a:t>
            </a:r>
            <a:r>
              <a:rPr lang="ru-RU" sz="4000" dirty="0" smtClean="0"/>
              <a:t>с ребенком морковку </a:t>
            </a:r>
            <a:r>
              <a:rPr lang="ru-RU" sz="4000" dirty="0" smtClean="0"/>
              <a:t>с цветными карандашами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276872"/>
            <a:ext cx="3901440" cy="3901440"/>
          </a:xfrm>
        </p:spPr>
      </p:pic>
    </p:spTree>
    <p:extLst>
      <p:ext uri="{BB962C8B-B14F-4D97-AF65-F5344CB8AC3E}">
        <p14:creationId xmlns:p14="http://schemas.microsoft.com/office/powerpoint/2010/main" val="552607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944216"/>
          </a:xfrm>
        </p:spPr>
        <p:txBody>
          <a:bodyPr/>
          <a:lstStyle/>
          <a:p>
            <a:r>
              <a:rPr lang="ru-RU" dirty="0" smtClean="0"/>
              <a:t>Спасибо! Молодцы!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19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203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МБДОУ д/с № 5 «Родничок» комбинированного вида с. Сарыг-Сеп</vt:lpstr>
      <vt:lpstr>Презентация PowerPoint</vt:lpstr>
      <vt:lpstr>Посмотрите на картинку и объясните ребенку какое время года, расскажите приметы осени </vt:lpstr>
      <vt:lpstr>После просмотра картинки задайте ребенку вопросы:</vt:lpstr>
      <vt:lpstr>Назовите времена года:</vt:lpstr>
      <vt:lpstr>Задайте вопросы после просмотра картины:</vt:lpstr>
      <vt:lpstr>Поиграйте с ребенком в игру  «Один-много»</vt:lpstr>
      <vt:lpstr>Нарисуйте с ребенком морковку с цветными карандашами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Пользователь Windows</cp:lastModifiedBy>
  <cp:revision>10</cp:revision>
  <dcterms:created xsi:type="dcterms:W3CDTF">2024-02-15T05:34:58Z</dcterms:created>
  <dcterms:modified xsi:type="dcterms:W3CDTF">2024-09-07T06:06:30Z</dcterms:modified>
</cp:coreProperties>
</file>