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73" r:id="rId5"/>
    <p:sldId id="272" r:id="rId6"/>
    <p:sldId id="274" r:id="rId7"/>
    <p:sldId id="277" r:id="rId8"/>
    <p:sldId id="278" r:id="rId9"/>
    <p:sldId id="275" r:id="rId10"/>
    <p:sldId id="276" r:id="rId11"/>
    <p:sldId id="279" r:id="rId12"/>
    <p:sldId id="280" r:id="rId13"/>
    <p:sldId id="281" r:id="rId14"/>
    <p:sldId id="265" r:id="rId15"/>
    <p:sldId id="26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C117B-8EE3-4978-9651-CA405C426EF5}" type="datetimeFigureOut">
              <a:rPr lang="ru-RU" smtClean="0"/>
              <a:t>15.09.2024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A074D-BCA3-4DE8-BF4A-960EE5D9DA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78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Медицинский кабинет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A074D-BCA3-4DE8-BF4A-960EE5D9DAD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60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Прачечная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A074D-BCA3-4DE8-BF4A-960EE5D9DAD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2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Рассмотрите картинки, выберите</a:t>
            </a:r>
            <a:r>
              <a:rPr lang="ru-RU" baseline="0" dirty="0" smtClean="0"/>
              <a:t> сюжет и попросите ребёнка составить рассказ.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A074D-BCA3-4DE8-BF4A-960EE5D9DAD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7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552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70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6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29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157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635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85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89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0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357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253A6-7B79-4129-9733-5FB168C29EDB}" type="datetimeFigureOut">
              <a:rPr lang="ru-RU" smtClean="0"/>
              <a:t>08.09.2024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77B14-E21B-4384-8DD7-12D933D1DE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60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86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5963" y="338529"/>
            <a:ext cx="8866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№5 «Родничок» комбинированного вида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Каа -Хемского района Республики Тыва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1745673" y="1342409"/>
            <a:ext cx="7398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неделя сентября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23 по 29 сентября  2024 года)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63091" y="3865418"/>
            <a:ext cx="5694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занятия 25 минут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H="1" flipV="1">
            <a:off x="4253345" y="5487699"/>
            <a:ext cx="24106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Агеева Елена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81200" y="2838636"/>
            <a:ext cx="6483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"Что такое детский сад?"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841" y="352229"/>
            <a:ext cx="7681626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2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1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002" y="27199"/>
            <a:ext cx="9613998" cy="68313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2400" y="415636"/>
            <a:ext cx="2272145" cy="1518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картинки, выберите сюжет и попросите ребёнка составить рассказ.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616" y="279256"/>
            <a:ext cx="8742219" cy="62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0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509" y="213139"/>
            <a:ext cx="9130145" cy="64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710" y="94119"/>
            <a:ext cx="9434946" cy="666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91" y="145303"/>
            <a:ext cx="9213272" cy="65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40874" y="152400"/>
            <a:ext cx="85621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</a:p>
          <a:p>
            <a:pPr algn="ctr"/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просьба, посмотрите с детьми данную презентацию, дайте возможность детям внимательно рассмотреть картинки, ответить на вопросы. Хорошо, если у ребёнка возникнут вопросы, постарайтесь на них ответить. 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ребенком, сделайте пожалуйста, фотографии. Отправить фотографии можно в группу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воспитателю 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игры и упражнения, представленные в презентации, делать в один день не нужно. Материал по теме рассчитан на неделю.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9927" y="124692"/>
            <a:ext cx="1022465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детям, для чего они ходят в детский сад. Познакомьте  с помещениями детского сада и с сотрудниками.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Попросить детей ответить на вопросы: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Куда ты приходишь утром?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Кто встречает тебя в детском саду?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Что дети делали перед завтраком?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Кто приготовил детям завтрак?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Чем ты занимался потом?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Куда вы пошли после занятий?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Что вы делали после прогулки?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Что вы делали, когда проснулись?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Когда ты уходишь домой из сада?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Уточните с детьми: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Все дети ходят в одну группу или в разные группы детского сада?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детский сад приходит много детей, это детишки совсем маленькие малышки, и детки постарше - дети ходят в разные группы, все они – воспитанники детского сада)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•имена, отчества воспитателей и других работников детского сада;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•расположение, назначение и название комнат и групп в детском саду: кухня, бассейн, музыкальный зал, физкультурный зал, кабинет логопеда, столовая, кабинет заведующего, кабинет врача, прачечная;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•названия профессий работников детского сада: логопед, воспитатель, няня, медицинская сестра, повар, завхоз и т.д. 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691" y="0"/>
            <a:ext cx="3893127" cy="4399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 детский сад ?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дом для всех ребят!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радость, это смех,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сто друзей на всех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прогулки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ароматом джемом булки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ласка и забота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детский  сад бежим с охотой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поем мы и смеемся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дружим и растем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 сад похож на солнце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Согревает нас теплом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40581" y="138546"/>
            <a:ext cx="46412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УТРАМ ПРОСЫПАЙСЯ ВОВРЕМЯ.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сад, как знает детвора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Ходят с самого утра.</a:t>
            </a:r>
          </a:p>
          <a:p>
            <a:r>
              <a:rPr lang="ru-RU" dirty="0" smtClean="0"/>
              <a:t>И, хотели, не хотели,</a:t>
            </a:r>
          </a:p>
          <a:p>
            <a:r>
              <a:rPr lang="ru-RU" dirty="0" smtClean="0"/>
              <a:t>Нужно быстро встать  с постели,</a:t>
            </a:r>
          </a:p>
          <a:p>
            <a:r>
              <a:rPr lang="ru-RU" dirty="0" smtClean="0"/>
              <a:t>Не скандалить, не кричать</a:t>
            </a:r>
          </a:p>
          <a:p>
            <a:r>
              <a:rPr lang="ru-RU" dirty="0" smtClean="0"/>
              <a:t>И на маму не ворчать.</a:t>
            </a:r>
          </a:p>
          <a:p>
            <a:r>
              <a:rPr lang="ru-RU" dirty="0" smtClean="0"/>
              <a:t>Научиться надо, братцы,</a:t>
            </a:r>
          </a:p>
          <a:p>
            <a:r>
              <a:rPr lang="ru-RU" dirty="0" smtClean="0"/>
              <a:t>Вам с улыбкой просыпаться.</a:t>
            </a:r>
          </a:p>
          <a:p>
            <a:r>
              <a:rPr lang="ru-RU" dirty="0" smtClean="0"/>
              <a:t>Новый день пришел опять -</a:t>
            </a:r>
          </a:p>
          <a:p>
            <a:r>
              <a:rPr lang="ru-RU" dirty="0" smtClean="0"/>
              <a:t>Эй, друзья, пора вставать!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740726" y="3796579"/>
            <a:ext cx="43226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Выучить с ребёнком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стихотворение:</a:t>
            </a:r>
          </a:p>
          <a:p>
            <a:endParaRPr lang="ru-RU" dirty="0" smtClean="0"/>
          </a:p>
          <a:p>
            <a:r>
              <a:rPr lang="ru-RU" dirty="0" smtClean="0"/>
              <a:t>Я люблю свой детский сад </a:t>
            </a:r>
          </a:p>
          <a:p>
            <a:r>
              <a:rPr lang="ru-RU" dirty="0" smtClean="0"/>
              <a:t>В нем полным-полно ребят.</a:t>
            </a:r>
          </a:p>
          <a:p>
            <a:r>
              <a:rPr lang="ru-RU" dirty="0" smtClean="0"/>
              <a:t> Раз, два, три, четыре, пять… </a:t>
            </a:r>
          </a:p>
          <a:p>
            <a:r>
              <a:rPr lang="ru-RU" dirty="0" smtClean="0"/>
              <a:t>Жаль, что всех не сосчитать. </a:t>
            </a:r>
          </a:p>
          <a:p>
            <a:r>
              <a:rPr lang="ru-RU" dirty="0" smtClean="0"/>
              <a:t>Может сто их, может двести. </a:t>
            </a:r>
          </a:p>
          <a:p>
            <a:r>
              <a:rPr lang="ru-RU" dirty="0" smtClean="0"/>
              <a:t>Хорошо, когда мы вместе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0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963" y="235527"/>
            <a:ext cx="52370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Дружат в нашей группе   (пальцы рук соединяют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Девочки и мальчики.         в замок (несколько раз)       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 тобой подружим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пальчики.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     пальцы с мизинчика поочередно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мы считать.          соединяют друг с другом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закончили считать         (Руки вниз, встряхивают кистями)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03818" y="235528"/>
            <a:ext cx="50984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«Вертушка»</a:t>
            </a:r>
          </a:p>
          <a:p>
            <a:r>
              <a:rPr lang="ru-RU" dirty="0" smtClean="0"/>
              <a:t>Ноги на ширине плеч, руки опущены. Поворот направо – вдох; поворот налево, свободно размахивать руками, на выдохе произносить «</a:t>
            </a:r>
            <a:r>
              <a:rPr lang="ru-RU" dirty="0" err="1" smtClean="0"/>
              <a:t>Фрр</a:t>
            </a:r>
            <a:r>
              <a:rPr lang="ru-RU" dirty="0" smtClean="0"/>
              <a:t>!» Повторить 3 –4 раза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«Маятник»</a:t>
            </a:r>
          </a:p>
          <a:p>
            <a:r>
              <a:rPr lang="ru-RU" dirty="0" smtClean="0"/>
              <a:t>Сидя на полу, скрестив ноги, руки на поясе. Раскачивать туловище вправо – влево – вдох; на выдохе произносить «Тик – так!» Повторить 3 –4 раза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«Красивая игрушка»</a:t>
            </a:r>
          </a:p>
          <a:p>
            <a:r>
              <a:rPr lang="ru-RU" dirty="0" smtClean="0"/>
              <a:t>Ноги на ширине плеч, руки опущены. Подняться на носки, руки поднять в стороны, вверх – вдох; опуститься, руки опустить вниз, на выдохе произнести «Ах!». Повторить 3 –4 раза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«Скакалка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/>
              <a:t>Имитировать прыжки на скакалке (вдох); на выдохе произносить «Прыг – скок!» Повторить 3 –4 раза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00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90" y="510705"/>
            <a:ext cx="6513929" cy="4872049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30595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691" y="110836"/>
            <a:ext cx="11901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– это наш второй дом. Мы в нём живём. В этом доме есть много групп, кабинетов, помещений. Назовите, какие знаете вы, и для чего они предназначены?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650" y="4139659"/>
            <a:ext cx="2575020" cy="2718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r="7749" b="68560"/>
          <a:stretch/>
        </p:blipFill>
        <p:spPr>
          <a:xfrm>
            <a:off x="427643" y="929855"/>
            <a:ext cx="2080731" cy="7130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322" y="2536514"/>
            <a:ext cx="3212870" cy="37066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8982" y="1762255"/>
            <a:ext cx="1901206" cy="774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1036" y="1377366"/>
            <a:ext cx="3346994" cy="24611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255" y="1680338"/>
            <a:ext cx="2993395" cy="215817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28655" y="1006902"/>
            <a:ext cx="3177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кабинет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869" y="664739"/>
            <a:ext cx="3321793" cy="32979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801" y="2333284"/>
            <a:ext cx="3882467" cy="40377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636" y="436261"/>
            <a:ext cx="3089564" cy="379404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21365" y="2313709"/>
            <a:ext cx="2544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Кухня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15611" y="152400"/>
            <a:ext cx="1882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Прачечная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71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6364" y="138545"/>
            <a:ext cx="47244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упражнения: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•«Как называется?»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мы кушаем утром – это … (завтрак). Когда мы кушаем  днём – это -  …  Когда мы кушаем после дневного сна – это …  Когда мы кушаем вечером – это …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•«Где это происходит?»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Раздеваются (где?) - … (В раздевалке). Моют руки (где) - … Играют - …  Танцуют, поют - … Учатся правильно говорить - … Занимаются спортом - … Готовят пищу - … Делают прививки - …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32764" y="138545"/>
            <a:ext cx="586047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 мячом  «Кто что делает?»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учит, объясняет, рассказывает.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воспитатель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моет пол, вытирает пыль, кормит детей.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варит кашу, суп, жарит котлеты, печет булочки.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Мед. сестра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делает прививки, лечит детей, взвешивает, измеряет рост.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Прачка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стирает и гладит белье.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Дворник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убирает мусор, чистит снег, следит за чистотой на территории детского сада.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37164" y="3785743"/>
            <a:ext cx="620683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 чистоговорки: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 – ДУ – 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поиграем мы в саду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НЕ-НЕ-НЕ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повара на кухне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 – КЕ – 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повар в белом колпаке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– ЧИ – ЧИ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 садике врачи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ПЕД-ПЕД-ПЕД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есть и логопед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 – ДУ – 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воспитатели в саду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ТЕЙ – ТЕЙ – ТЕЙ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любят всех детей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АЮ – АЮ – АЮ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на занятии играю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 – АС – АС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няня кормит нас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3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10386</TotalTime>
  <Words>1021</Words>
  <Application>Microsoft Office PowerPoint</Application>
  <PresentationFormat>Широкоэкранный</PresentationFormat>
  <Paragraphs>122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19</cp:revision>
  <dcterms:created xsi:type="dcterms:W3CDTF">2024-09-08T04:08:50Z</dcterms:created>
  <dcterms:modified xsi:type="dcterms:W3CDTF">2024-09-15T07:36:48Z</dcterms:modified>
</cp:coreProperties>
</file>