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4" r:id="rId5"/>
    <p:sldId id="266" r:id="rId6"/>
    <p:sldId id="265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46" d="100"/>
          <a:sy n="46" d="100"/>
        </p:scale>
        <p:origin x="66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BCEDD09-BDED-400B-BBB8-DB74D4186151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32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78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664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714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341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615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11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854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4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401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37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908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49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79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375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134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41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CEDD09-BDED-400B-BBB8-DB74D4186151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98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8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МБДОУ Д\С№5 «Родничок»</a:t>
            </a:r>
            <a:br>
              <a:rPr lang="ru-RU" sz="3600" dirty="0" smtClean="0"/>
            </a:br>
            <a:r>
              <a:rPr lang="ru-RU" sz="3600" dirty="0" smtClean="0"/>
              <a:t>комбинированного вида с. Сарыг-Сеп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</a:t>
            </a:r>
            <a:r>
              <a:rPr lang="ru-RU" b="1" dirty="0" smtClean="0"/>
              <a:t>Дистанционное обучение</a:t>
            </a:r>
          </a:p>
          <a:p>
            <a:r>
              <a:rPr lang="ru-RU" b="1" dirty="0" smtClean="0"/>
              <a:t>1 неделя (с </a:t>
            </a:r>
            <a:r>
              <a:rPr lang="ru-RU" b="1" dirty="0" smtClean="0"/>
              <a:t>23 </a:t>
            </a:r>
            <a:r>
              <a:rPr lang="ru-RU" b="1" dirty="0" smtClean="0"/>
              <a:t>по </a:t>
            </a:r>
            <a:r>
              <a:rPr lang="ru-RU" b="1" dirty="0" smtClean="0"/>
              <a:t>29 </a:t>
            </a:r>
            <a:r>
              <a:rPr lang="ru-RU" b="1" dirty="0" smtClean="0"/>
              <a:t>сентября 2024 год)</a:t>
            </a:r>
          </a:p>
          <a:p>
            <a:r>
              <a:rPr lang="ru-RU" b="1" dirty="0" smtClean="0"/>
              <a:t>Старшая группа (5-6 лет)</a:t>
            </a:r>
          </a:p>
          <a:p>
            <a:r>
              <a:rPr lang="ru-RU" b="1" dirty="0" smtClean="0"/>
              <a:t>Тема: «Веселые рассказы </a:t>
            </a:r>
            <a:r>
              <a:rPr lang="ru-RU" b="1" dirty="0" err="1" smtClean="0"/>
              <a:t>Н.Носова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Продолжительность занятия 25 минут</a:t>
            </a:r>
            <a:endParaRPr lang="ru-RU" b="1" dirty="0" smtClean="0"/>
          </a:p>
          <a:p>
            <a:r>
              <a:rPr lang="ru-RU" b="1" dirty="0" smtClean="0"/>
              <a:t>Выполнила воспитатель: Акатьева Л.П.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71315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Уважаемые родители!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деятельности с ребёнком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пожалуйста  фотографии.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Отправить фотографии можно в группу,вайбер или лично вашему воспитателю.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96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3155" y="878379"/>
            <a:ext cx="7340958" cy="996055"/>
          </a:xfrm>
        </p:spPr>
        <p:txBody>
          <a:bodyPr>
            <a:normAutofit/>
          </a:bodyPr>
          <a:lstStyle/>
          <a:p>
            <a:r>
              <a:rPr lang="ru-RU" dirty="0" smtClean="0"/>
              <a:t>Развитие речи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274838"/>
            <a:ext cx="9601196" cy="3601030"/>
          </a:xfrm>
        </p:spPr>
        <p:txBody>
          <a:bodyPr>
            <a:normAutofit/>
          </a:bodyPr>
          <a:lstStyle/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 smtClean="0">
                <a:solidFill>
                  <a:srgbClr val="333333"/>
                </a:solidFill>
                <a:latin typeface="Roboto"/>
              </a:rPr>
              <a:t>  </a:t>
            </a:r>
            <a:endParaRPr lang="ru-RU" altLang="ru-RU" sz="2000" dirty="0">
              <a:solidFill>
                <a:schemeClr val="tx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03634" y="97796"/>
            <a:ext cx="184731" cy="2616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https://toys-4kids.ru/files/uploads/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5849938"/>
            <a:ext cx="3810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C:\Users\172115\Desktop\i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C:\Users\172115\Desktop\i (2)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C:\Users\172115\Desktop\i (2)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2478409"/>
            <a:ext cx="4718498" cy="3679097"/>
          </a:xfrm>
          <a:prstGeom prst="rect">
            <a:avLst/>
          </a:prstGeom>
        </p:spPr>
      </p:pic>
      <p:sp>
        <p:nvSpPr>
          <p:cNvPr id="9" name="AutoShape 2" descr="C:\Users\172115\Desktop\i (3)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C:\Users\172115\Desktop\i (3)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45979"/>
              </p:ext>
            </p:extLst>
          </p:nvPr>
        </p:nvGraphicFramePr>
        <p:xfrm>
          <a:off x="92075" y="92075"/>
          <a:ext cx="5984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Объект упаковщика для оболочки" showAsIcon="1" r:id="rId5" imgW="598320" imgH="488520" progId="Package">
                  <p:embed/>
                </p:oleObj>
              </mc:Choice>
              <mc:Fallback>
                <p:oleObj name="Объект упаковщика для оболочки" showAsIcon="1" r:id="rId5" imgW="59832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598488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80720"/>
              </p:ext>
            </p:extLst>
          </p:nvPr>
        </p:nvGraphicFramePr>
        <p:xfrm>
          <a:off x="92075" y="92075"/>
          <a:ext cx="5984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Объект упаковщика для оболочки" showAsIcon="1" r:id="rId7" imgW="598320" imgH="488520" progId="Package">
                  <p:embed/>
                </p:oleObj>
              </mc:Choice>
              <mc:Fallback>
                <p:oleObj name="Объект упаковщика для оболочки" showAsIcon="1" r:id="rId7" imgW="59832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598488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259524"/>
              </p:ext>
            </p:extLst>
          </p:nvPr>
        </p:nvGraphicFramePr>
        <p:xfrm>
          <a:off x="92075" y="92075"/>
          <a:ext cx="5984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Объект упаковщика для оболочки" showAsIcon="1" r:id="rId8" imgW="598320" imgH="488520" progId="Package">
                  <p:embed/>
                </p:oleObj>
              </mc:Choice>
              <mc:Fallback>
                <p:oleObj name="Объект упаковщика для оболочки" showAsIcon="1" r:id="rId8" imgW="59832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598488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AutoShape 6" descr="C:\Users\172115\Desktop\i (3)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407681"/>
            <a:ext cx="4800598" cy="374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1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3454" y="1093584"/>
            <a:ext cx="8193155" cy="6272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Чтение </a:t>
            </a:r>
            <a:r>
              <a:rPr lang="ru-RU" dirty="0"/>
              <a:t>р</a:t>
            </a:r>
            <a:r>
              <a:rPr lang="ru-RU" dirty="0" smtClean="0"/>
              <a:t>ассказа «Живая шляпа»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3853" y="2481516"/>
            <a:ext cx="9412355" cy="3234283"/>
          </a:xfrm>
        </p:spPr>
        <p:txBody>
          <a:bodyPr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altLang="ru-RU" sz="1600" dirty="0" smtClean="0">
              <a:solidFill>
                <a:srgbClr val="333333"/>
              </a:solidFill>
              <a:latin typeface="Roboto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 smtClean="0">
                <a:solidFill>
                  <a:srgbClr val="333333"/>
                </a:solidFill>
                <a:latin typeface="Roboto"/>
              </a:rPr>
              <a:t>                     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17208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333333"/>
                </a:solidFill>
                <a:latin typeface="Roboto"/>
              </a:rPr>
              <a:t>х</a:t>
            </a:r>
            <a:r>
              <a:rPr lang="ru-RU" altLang="ru-RU" dirty="0">
                <a:solidFill>
                  <a:srgbClr val="333333"/>
                </a:solidFill>
                <a:latin typeface="Roboto"/>
              </a:rPr>
              <a:t>.</a:t>
            </a:r>
            <a:endParaRPr lang="ru-RU" alt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285" y="2481516"/>
            <a:ext cx="4817398" cy="37799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5" y="2481516"/>
            <a:ext cx="5254580" cy="36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09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5250" y="746976"/>
            <a:ext cx="9601196" cy="837126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Вопросы детям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5250" y="2459864"/>
            <a:ext cx="9601196" cy="3786389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назывался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рассказ?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(ЖИВАЯ ШЛЯПА)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-кто автор этого рассказа? (Носов)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Назовите главных герое рассказа. Почему? (Вова и Вадик)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где лежала шляпа? (на комоде)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 зовут котенка, который сидел на полу возле комода? (Васька)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делали Вовка и Вадик? (раскрашивали картинки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27519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2827" y="840465"/>
            <a:ext cx="9601196" cy="692121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детям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2066" y="2459863"/>
            <a:ext cx="9601196" cy="3773511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Какой предмет «ожил» в комнате Вадика и Вовки? (шляпа)</a:t>
            </a: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Куда побежали ребята прятаться от шляпы? (на кухню)</a:t>
            </a: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-Чем решил треснуть Вадик «живую» шляпу? (клюшкой)</a:t>
            </a: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-Что кидали мальчики в шляпу? (картошку)</a:t>
            </a: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-Кто оказался под шляпой? (котенок)</a:t>
            </a: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почувствовали Вова и Вадик, когда шляпа поползла? (страх)</a:t>
            </a: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Покажите как они испугались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чувство возникло у ребят, когда они обнаружили под шляпой котенка? (удивление)</a:t>
            </a:r>
          </a:p>
        </p:txBody>
      </p:sp>
    </p:spTree>
    <p:extLst>
      <p:ext uri="{BB962C8B-B14F-4D97-AF65-F5344CB8AC3E}">
        <p14:creationId xmlns:p14="http://schemas.microsoft.com/office/powerpoint/2010/main" val="3886830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342" y="746977"/>
            <a:ext cx="7933386" cy="1017430"/>
          </a:xfrm>
        </p:spPr>
        <p:txBody>
          <a:bodyPr>
            <a:normAutofit/>
          </a:bodyPr>
          <a:lstStyle/>
          <a:p>
            <a:r>
              <a:rPr lang="ru-RU" dirty="0" smtClean="0"/>
              <a:t>Рисование   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3429" y="2556932"/>
            <a:ext cx="9601196" cy="331893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Зарисуйте  с детьми   Эпизод из рассказа "Живая шляпа»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1" y="3183466"/>
            <a:ext cx="3026535" cy="26924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160" y="3183467"/>
            <a:ext cx="4131733" cy="2692401"/>
          </a:xfrm>
          <a:prstGeom prst="rect">
            <a:avLst/>
          </a:prstGeom>
        </p:spPr>
      </p:pic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082294"/>
              </p:ext>
            </p:extLst>
          </p:nvPr>
        </p:nvGraphicFramePr>
        <p:xfrm>
          <a:off x="92075" y="92075"/>
          <a:ext cx="4079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Объект упаковщика для оболочки" showAsIcon="1" r:id="rId5" imgW="407880" imgH="488520" progId="Package">
                  <p:embed/>
                </p:oleObj>
              </mc:Choice>
              <mc:Fallback>
                <p:oleObj name="Объект упаковщика для оболочки" showAsIcon="1" r:id="rId5" imgW="4078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407988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 descr="https://avatars.mds.yandex.net/i?id=3bf83265a99d5b2cf21388961fd353a92b20eabc-5356799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93" y="3183467"/>
            <a:ext cx="3132907" cy="284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513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194</Words>
  <Application>Microsoft Office PowerPoint</Application>
  <PresentationFormat>Широкоэкранный</PresentationFormat>
  <Paragraphs>36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Garamond</vt:lpstr>
      <vt:lpstr>Roboto</vt:lpstr>
      <vt:lpstr>Times New Roman</vt:lpstr>
      <vt:lpstr>Натуральные материалы</vt:lpstr>
      <vt:lpstr>Объект упаковщика для оболочки</vt:lpstr>
      <vt:lpstr>МБДОУ Д\С№5 «Родничок» комбинированного вида с. Сарыг-Сеп</vt:lpstr>
      <vt:lpstr>Уважаемые родители!</vt:lpstr>
      <vt:lpstr>Развитие речи</vt:lpstr>
      <vt:lpstr>Чтение рассказа «Живая шляпа»</vt:lpstr>
      <vt:lpstr>Вопросы детям</vt:lpstr>
      <vt:lpstr>Вопросы детям</vt:lpstr>
      <vt:lpstr>Рисование  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Д\С№5 «Родничок» комбинированного вида с.Сарыг-Сеп</dc:title>
  <dc:creator>172115</dc:creator>
  <cp:lastModifiedBy>User</cp:lastModifiedBy>
  <cp:revision>42</cp:revision>
  <dcterms:created xsi:type="dcterms:W3CDTF">2021-10-21T11:35:22Z</dcterms:created>
  <dcterms:modified xsi:type="dcterms:W3CDTF">2024-09-20T06:54:14Z</dcterms:modified>
</cp:coreProperties>
</file>