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1" r:id="rId3"/>
    <p:sldId id="316" r:id="rId4"/>
    <p:sldId id="317" r:id="rId5"/>
    <p:sldId id="318" r:id="rId6"/>
    <p:sldId id="319" r:id="rId7"/>
    <p:sldId id="326" r:id="rId8"/>
    <p:sldId id="327" r:id="rId9"/>
    <p:sldId id="328" r:id="rId10"/>
    <p:sldId id="321" r:id="rId11"/>
    <p:sldId id="324" r:id="rId12"/>
    <p:sldId id="323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0548" autoAdjust="0"/>
  </p:normalViewPr>
  <p:slideViewPr>
    <p:cSldViewPr>
      <p:cViewPr varScale="1">
        <p:scale>
          <a:sx n="79" d="100"/>
          <a:sy n="79" d="100"/>
        </p:scale>
        <p:origin x="1570" y="77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44000" b="-4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20.09.2024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3.png"/><Relationship Id="rId4" Type="http://schemas.openxmlformats.org/officeDocument/2006/relationships/image" Target="../media/image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3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11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9512" y="404664"/>
            <a:ext cx="7200800" cy="3600400"/>
          </a:xfrm>
        </p:spPr>
        <p:txBody>
          <a:bodyPr>
            <a:normAutofit fontScale="90000"/>
          </a:bodyPr>
          <a:lstStyle/>
          <a:p>
            <a:pPr>
              <a:lnSpc>
                <a:spcPct val="100000"/>
              </a:lnSpc>
            </a:pPr>
            <a:r>
              <a:rPr lang="ru-RU" sz="3100" dirty="0" smtClean="0"/>
              <a:t/>
            </a:r>
            <a:br>
              <a:rPr lang="ru-RU" sz="3100" dirty="0" smtClean="0"/>
            </a:br>
            <a:r>
              <a:rPr lang="ru-RU" sz="2000" spc="-1" dirty="0" smtClean="0">
                <a:uFill>
                  <a:solidFill>
                    <a:srgbClr val="FFFFFF"/>
                  </a:solidFill>
                </a:uFill>
              </a:rPr>
              <a:t> </a:t>
            </a: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МБДОУ д/с № 5»Родничок» </a:t>
            </a:r>
            <a:b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2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комбинированного вида с. Сарыг-Сеп</a:t>
            </a: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
</a:t>
            </a:r>
            <a:r>
              <a:rPr lang="ru-RU" sz="36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</a:t>
            </a: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 обучение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4 неделя  (с 22 по 29 сентября 2024 г.)</a:t>
            </a:r>
            <a:br>
              <a:rPr lang="ru-RU" sz="3100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Подготовительная к школе группа </a:t>
            </a:r>
            <a:b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1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(6 - 7 лет) </a:t>
            </a:r>
            <a: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Осенняя прогулка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71600" y="5301208"/>
            <a:ext cx="5832648" cy="769640"/>
          </a:xfrm>
        </p:spPr>
        <p:txBody>
          <a:bodyPr>
            <a:normAutofit lnSpcReduction="10000"/>
          </a:bodyPr>
          <a:lstStyle/>
          <a:p>
            <a:pPr algn="r"/>
            <a:r>
              <a:rPr lang="ru-RU" sz="20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</a:rPr>
              <a:t>     </a:t>
            </a:r>
            <a:r>
              <a:rPr lang="ru-RU" sz="2400" spc="-1" dirty="0" smtClean="0">
                <a:solidFill>
                  <a:schemeClr val="tx1"/>
                </a:solidFill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Выполнил: музыкальный руководитель Трегубова В.В.</a:t>
            </a:r>
          </a:p>
          <a:p>
            <a:pPr algn="r"/>
            <a:endParaRPr lang="ru-RU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94816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67544" y="548680"/>
            <a:ext cx="6624736" cy="60486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Почему листочки летят? Правильно, их уносит ветер. Давай и мы с тобой подуем, как ветер. Вдохни воздух и, вытянув губы трубочкой, потихоньку его выдувай. </a:t>
            </a:r>
          </a:p>
          <a:p>
            <a:pPr marL="0" indent="0">
              <a:buNone/>
            </a:pPr>
            <a:r>
              <a:rPr lang="ru-RU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 повторяется 2 раза</a:t>
            </a: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давай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поиграем с листочками.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(выполняем движения по тексту песенки)</a:t>
            </a:r>
          </a:p>
          <a:p>
            <a:pPr marL="0" indent="0">
              <a:buNone/>
            </a:pP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1 – листочки садятся на голову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2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грудь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коленочки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4 – на туфельки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Повторяем упражнение 2 раза</a:t>
            </a:r>
          </a:p>
          <a:p>
            <a:pPr marL="0" indent="0">
              <a:buNone/>
            </a:pP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4igra_s_listochkami_-_listochki-samolyotiki_www.hotplayer.ru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91880" y="350100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060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7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4664"/>
            <a:ext cx="6120680" cy="1143000"/>
          </a:xfrm>
        </p:spPr>
        <p:txBody>
          <a:bodyPr>
            <a:normAutofit/>
          </a:bodyPr>
          <a:lstStyle/>
          <a:p>
            <a:pPr algn="just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Представь, что ты – листочек. Потанцуй под музыку. 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2348880"/>
            <a:ext cx="6480720" cy="3993307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Движения любые – лёгкий бег, кружение на носочках, махи руками, приседания…</a:t>
            </a:r>
            <a:endParaRPr lang="ru-RU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8" y="3325118"/>
            <a:ext cx="7380312" cy="3532882"/>
          </a:xfrm>
          <a:prstGeom prst="rect">
            <a:avLst/>
          </a:prstGeom>
        </p:spPr>
      </p:pic>
      <p:pic>
        <p:nvPicPr>
          <p:cNvPr id="4" name="02. ТАНЕЦ с листочками- Осень - золотой листопад (www.hotplayer.ru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27984" y="17393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7930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91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80528" y="692696"/>
            <a:ext cx="7571184" cy="1143000"/>
          </a:xfrm>
        </p:spPr>
        <p:txBody>
          <a:bodyPr>
            <a:normAutofit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 теперь нам пора возвращаться домой.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-180528" y="2924944"/>
            <a:ext cx="8229600" cy="3273227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9483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7624" y="836712"/>
            <a:ext cx="5554960" cy="100013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Уважаемые родители!</a:t>
            </a:r>
            <a:b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7504" y="1836844"/>
            <a:ext cx="7143800" cy="3571900"/>
          </a:xfrm>
        </p:spPr>
        <p:txBody>
          <a:bodyPr/>
          <a:lstStyle/>
          <a:p>
            <a:pPr algn="ctr">
              <a:buNone/>
            </a:pPr>
            <a:endParaRPr lang="ru-RU" sz="1800" b="1" dirty="0" smtClean="0"/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деятельности с ребенком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сделайте, пожалуйста, фотографии. </a:t>
            </a:r>
          </a:p>
          <a:p>
            <a:pPr algn="ctr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Отправить фотографии можно в группу в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вайбер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или лично вашему воспитателю</a:t>
            </a:r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72575" y="704007"/>
            <a:ext cx="582423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Ходьба под музыку</a:t>
            </a:r>
          </a:p>
        </p:txBody>
      </p:sp>
      <p:pic>
        <p:nvPicPr>
          <p:cNvPr id="3" name="Рисунок 2" descr="скачанные файлы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3356992"/>
            <a:ext cx="5194138" cy="2153400"/>
          </a:xfrm>
          <a:prstGeom prst="rect">
            <a:avLst/>
          </a:prstGeom>
        </p:spPr>
      </p:pic>
      <p:pic>
        <p:nvPicPr>
          <p:cNvPr id="6" name="В. Алференко - Марш _На зарядку_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07904" y="183552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87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59632" y="908720"/>
            <a:ext cx="4572000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0000"/>
              </a:lnSpc>
            </a:pPr>
            <a:r>
              <a:rPr lang="ru-RU" sz="3200" b="1" spc="-1" dirty="0" smtClean="0">
                <a:uFill>
                  <a:solidFill>
                    <a:srgbClr val="FFFFFF"/>
                  </a:solidFill>
                </a:uFill>
                <a:latin typeface="Times New Roman" panose="02020603050405020304" pitchFamily="18" charset="0"/>
                <a:cs typeface="Times New Roman" panose="02020603050405020304" pitchFamily="18" charset="0"/>
              </a:rPr>
              <a:t>Лёгкий бег под музыку</a:t>
            </a:r>
            <a:endParaRPr lang="ru-RU" sz="3200" b="1" i="1" spc="-1" dirty="0" smtClean="0">
              <a:uFill>
                <a:solidFill>
                  <a:srgbClr val="FFFFFF"/>
                </a:solidFill>
              </a:u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endParaRPr lang="ru-RU" spc="-1" dirty="0">
              <a:solidFill>
                <a:schemeClr val="accent1">
                  <a:lumMod val="50000"/>
                </a:schemeClr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5" name="Рисунок 4" descr="1скачанные файлы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3501008"/>
            <a:ext cx="6072230" cy="2643206"/>
          </a:xfrm>
          <a:prstGeom prst="rect">
            <a:avLst/>
          </a:prstGeom>
        </p:spPr>
      </p:pic>
      <p:pic>
        <p:nvPicPr>
          <p:cNvPr id="6" name="4 Музыка для бега. ДОУ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59977" y="193057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885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5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67544" y="234480"/>
            <a:ext cx="3168352" cy="6408712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Сегодня мы отправимся на прогулку по лесной тропинке. Посмотри, как много здесь разных красок! Одна из них жёлтая. А ещё какие? Теперь представь, что мы пришли в такой красивый лес и идём по этой тропинке.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duetduet_vete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95736" y="4797152"/>
            <a:ext cx="487363" cy="48736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104156"/>
            <a:ext cx="5358788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384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23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389071"/>
            <a:ext cx="6336704" cy="1080120"/>
          </a:xfrm>
        </p:spPr>
        <p:txBody>
          <a:bodyPr>
            <a:normAutofit fontScale="90000"/>
          </a:bodyPr>
          <a:lstStyle/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Посмотри, вот полянка. Сколько на ней грибов! И все разные. А ты знаешь, что грибы бывают съедобные и несъедобные. Какие съедобные грибы ты знаешь? Назови грибы  на картинке.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75656" y="2276872"/>
            <a:ext cx="7416824" cy="26642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800" dirty="0" smtClean="0">
                <a:solidFill>
                  <a:prstClr val="black"/>
                </a:solidFill>
                <a:latin typeface="Trebuchet MS"/>
              </a:rPr>
              <a:t> 1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667" b="11858"/>
          <a:stretch/>
        </p:blipFill>
        <p:spPr>
          <a:xfrm>
            <a:off x="611560" y="1738418"/>
            <a:ext cx="4464496" cy="275310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077" y="4018445"/>
            <a:ext cx="3715613" cy="23222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72976"/>
            <a:ext cx="2644755" cy="1905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6056" y="1738418"/>
            <a:ext cx="3626634" cy="226664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57" r="20699" b="7485"/>
          <a:stretch/>
        </p:blipFill>
        <p:spPr>
          <a:xfrm>
            <a:off x="611560" y="4278214"/>
            <a:ext cx="3197758" cy="208823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68" r="7318"/>
          <a:stretch/>
        </p:blipFill>
        <p:spPr>
          <a:xfrm>
            <a:off x="2604600" y="4187950"/>
            <a:ext cx="2952328" cy="2152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2430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84907"/>
            <a:ext cx="7272808" cy="1714202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Давай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вспомним 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песенку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«Осенняя прогулка»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79711" y="4005064"/>
            <a:ext cx="4600165" cy="2149699"/>
          </a:xfrm>
        </p:spPr>
        <p:txBody>
          <a:bodyPr>
            <a:normAutofit fontScale="925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Понравилась тебе песенка? 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Какая она - весёлая или грустная?</a:t>
            </a:r>
          </a:p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чём поётся в песенке?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sennyaya-progulka (1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19872" y="233470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015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4762872" cy="868958"/>
          </a:xfrm>
        </p:spPr>
        <p:txBody>
          <a:bodyPr>
            <a:normAutofit/>
          </a:bodyPr>
          <a:lstStyle/>
          <a:p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Учим песенку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2060848"/>
            <a:ext cx="7236296" cy="4669979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ru-RU" dirty="0" smtClean="0"/>
              <a:t>                      </a:t>
            </a:r>
            <a:r>
              <a:rPr lang="ru-RU" sz="3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Осенняя </a:t>
            </a:r>
            <a:r>
              <a:rPr lang="ru-RU" sz="3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прогулка</a:t>
            </a:r>
          </a:p>
          <a:p>
            <a:pPr marL="0" indent="0">
              <a:buNone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Солнышко лучистое ласково смеется.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Облачко пушистое с неба улыбнется.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Пеструю, цветастую косынку повязала,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 по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тропиночке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весело бежала.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Подхватила на лету желтенький листочек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пустила на простор легкий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ветерочек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Тихо, тихо, не спеша падают листочки…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 у Осени такой звонкий голосочек.</a:t>
            </a:r>
          </a:p>
          <a:p>
            <a:endParaRPr lang="ru-RU" dirty="0"/>
          </a:p>
        </p:txBody>
      </p:sp>
      <p:pic>
        <p:nvPicPr>
          <p:cNvPr id="4" name="osennyaya-progulka_minu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785084" y="11247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413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49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Осень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403648" y="1600200"/>
            <a:ext cx="7283152" cy="4525963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Сарафан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надела осень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Пёстрый, расписной.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жёлтый, листик алый,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золотой.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 поднимет, то бросает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Ветер озорной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жёлтый, листик алый,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золотой.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Соберём букет на славу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Пышный и большой.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жёлтый, листик алый,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Листик золотой.</a:t>
            </a:r>
          </a:p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</a:t>
            </a:r>
            <a:r>
              <a:rPr lang="ru-RU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Черницкая</a:t>
            </a:r>
            <a:endParaRPr lang="ru-RU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5309625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1812</TotalTime>
  <Words>269</Words>
  <Application>Microsoft Office PowerPoint</Application>
  <PresentationFormat>Экран (4:3)</PresentationFormat>
  <Paragraphs>38</Paragraphs>
  <Slides>12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Times New Roman</vt:lpstr>
      <vt:lpstr>Trebuchet MS</vt:lpstr>
      <vt:lpstr>Тема Office</vt:lpstr>
      <vt:lpstr>  МБДОУ д/с № 5»Родничок»  комбинированного вида с. Сарыг-Сеп
Дистанционное обучение  4 неделя  (с 22 по 29 сентября 2024 г.) Подготовительная к школе группа  (6 - 7 лет)  Тема: «Осенняя прогулка»</vt:lpstr>
      <vt:lpstr>Уважаемые родители! </vt:lpstr>
      <vt:lpstr>Презентация PowerPoint</vt:lpstr>
      <vt:lpstr>Презентация PowerPoint</vt:lpstr>
      <vt:lpstr>Презентация PowerPoint</vt:lpstr>
      <vt:lpstr>Посмотри, вот полянка. Сколько на ней грибов! И все разные. А ты знаешь, что грибы бывают съедобные и несъедобные. Какие съедобные грибы ты знаешь? Назови грибы  на картинке.</vt:lpstr>
      <vt:lpstr>Давай вспомним песенку  «Осенняя прогулка»</vt:lpstr>
      <vt:lpstr>Учим песенку</vt:lpstr>
      <vt:lpstr>Осень</vt:lpstr>
      <vt:lpstr>Презентация PowerPoint</vt:lpstr>
      <vt:lpstr>Представь, что ты – листочек. Потанцуй под музыку. </vt:lpstr>
      <vt:lpstr>А теперь нам пора возвращаться домой.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МБДОУ д/с № 5»Родничок» комбинированного вида с.Сарыг-Сеп   Тема: «Название проекта»</dc:title>
  <dc:creator>Ирина</dc:creator>
  <cp:lastModifiedBy>asus</cp:lastModifiedBy>
  <cp:revision>118</cp:revision>
  <dcterms:created xsi:type="dcterms:W3CDTF">2017-09-25T05:51:55Z</dcterms:created>
  <dcterms:modified xsi:type="dcterms:W3CDTF">2024-09-20T04:59:00Z</dcterms:modified>
</cp:coreProperties>
</file>