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71" r:id="rId5"/>
    <p:sldId id="272" r:id="rId6"/>
    <p:sldId id="267" r:id="rId7"/>
    <p:sldId id="268" r:id="rId8"/>
    <p:sldId id="259" r:id="rId9"/>
    <p:sldId id="262" r:id="rId10"/>
    <p:sldId id="264" r:id="rId11"/>
    <p:sldId id="274" r:id="rId12"/>
    <p:sldId id="273" r:id="rId13"/>
    <p:sldId id="270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4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4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48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0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9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4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3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2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1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6ABCA-3FEA-4AF3-9349-2EE5A5DC756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0F589-E516-41A9-A5D0-CC5D007D0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45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5565" y="318655"/>
            <a:ext cx="9545780" cy="66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МБДОУ д/с №5 «Родничок» комбинированного вида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с. Сарыг-Сеп Каа - Хемского района Республики Тыва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2037" y="1080655"/>
            <a:ext cx="70519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неделя сентября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16 по 22 сентября  2024 года)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345" y="4539771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 к школе группа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занятия 35 минут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739744" y="4505892"/>
            <a:ext cx="214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Агеева Елена 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135" y="2308693"/>
            <a:ext cx="3312968" cy="22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36" t="2290" r="5423" b="535"/>
          <a:stretch/>
        </p:blipFill>
        <p:spPr>
          <a:xfrm>
            <a:off x="3463636" y="221671"/>
            <a:ext cx="4869872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8055" y="845127"/>
            <a:ext cx="45863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упражнения:</a:t>
            </a:r>
          </a:p>
          <a:p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•«Как называется?»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кушаем утром – это … (завтрак). Когда мы кушаем  днём – это -  …  Когда мы кушаем после дневного сна – это …  Когда мы кушаем вечером – это …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•«Где это происходит?»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Раздеваются (где?) - … (В раздевалке). Моют руки (где) - … Играют - …  Танцуют, поют - … Учатся правильно говорить - … Занимаются спортом - … Готовят пищу - … Делают прививки - …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08619" y="720437"/>
            <a:ext cx="49322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мячом  «Кто что делает?»</a:t>
            </a:r>
          </a:p>
          <a:p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учит, объясняет, рассказывает.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моет пол, вытирает пыль, кормит детей.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варит кашу, суп, жарит котлеты, печет булочки.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Мед. сестра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делает прививки, лечит детей, взвешивает, измеряет рост.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Прачка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стирает и гладит белье.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убирает мусор, чистит снег, следит за чистотой на территории детского сада.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73928" y="3505200"/>
            <a:ext cx="831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чистоговорки: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 – ДУ – ДУ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поиграем мы в саду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НЕ-НЕ-НЕ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повара на кухне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 – КЕ – КЕ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повар в белом колпаке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– ЧИ – ЧИ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садике врачи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ПЕД-ПЕД-ПЕД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есть 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6982689" y="4029166"/>
            <a:ext cx="4267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 – ДУ – ДУ –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в саду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ТЕЙ – ТЕЙ – ТЕЙ –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всех детей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АЮ – АЮ – АЮ –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играю 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– АС – АС –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няня кормит нас</a:t>
            </a:r>
          </a:p>
        </p:txBody>
      </p:sp>
    </p:spTree>
    <p:extLst>
      <p:ext uri="{BB962C8B-B14F-4D97-AF65-F5344CB8AC3E}">
        <p14:creationId xmlns:p14="http://schemas.microsoft.com/office/powerpoint/2010/main" val="10833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30" y="817418"/>
            <a:ext cx="6370338" cy="44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127" y="318655"/>
            <a:ext cx="75922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Рассказ. Как Марина в садик ходила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Жила-была на белом свете девочка Марина. Было Марине три годика, и она ужасно не любила ходить в детский садик. Каждое утро просила она родителей разрешить ей остаться дома. Родители очень расстраивались от таких слов дочери.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однажды мама разрешила Марине остаться дома. День дома тянулся как-то необычно долго. Девочка слонялась из угла в угол, играть с игрушками ей надоело, от телевизора она устала, а упрашивать маму поиграть с ней или сходить погулять, ей не хотелось. И следующим утром Марина согласилась пойти в сад.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она зашла в группу все дети закричали: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Ура! Марина пришла! Почему тебя вчера не было? Мы всей группой ходили в цирк! На весёлое представление! Было так здорово!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Обидно стало Марине: ведь ей так грустно было дома, когда ее друзья были в цирке.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ли, коротко ли ходила Марина в садик, а стала упрямиться снова. И на этот раз мама разрешила дочке остаться дома. И снова тянулся день, и казалось девочке, что он никогда не закончится.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другой день Марина вернулась в садик. Ребята вокруг снова обсуждали что-то интересное.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Марина! Мы всей группой ездили на детскую железную дорогу и там катались на поезде… а потом гуляли по парку!.. а в парке встретили белочку! А в детском поезде есть удобные столики… а ребята-проводники рассказали веселую историю… а поездом управлял тоже мальчик, ему всего 13 лет! – взахлеб рассказывали ребята.</a:t>
            </a:r>
          </a:p>
        </p:txBody>
      </p:sp>
    </p:spTree>
    <p:extLst>
      <p:ext uri="{BB962C8B-B14F-4D97-AF65-F5344CB8AC3E}">
        <p14:creationId xmlns:p14="http://schemas.microsoft.com/office/powerpoint/2010/main" val="8349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9455" y="637309"/>
            <a:ext cx="756458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слёз стало обидно девочке: как же так, опять вся группа радовалась и обсуждала интересное событие, а до Марины никому не было дела…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 днем Марина снова ходила в садик. Долго ли, коротко ли, только вновь Марина маму упрашивает: «Мамочка, можно я дома на денечек останусь?»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Оставайся, – ответила мама, – но помни, что это было твое решение.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Марина через день снова появилась в группе, то увидела, что на полочке стоят очень красивые фигурки из пластилина – и зайчик там, и лисичка, и медвежонок!..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Ой, красота-то какая!!! – восхищенно застыла Марина.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Смотри, Марина, этого зайчика я сама слепила! – сказала девочке подружка Оксана, указывая на того самого зайчика, который так понравился Марине, – к нам вчера специальный учитель приходил и показывал, как это сделать! А этого медвежонка Андрюшка слепил, вон ту лисичку – Танюша.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выдержала Марина – заплакала: «Ну почему же я всегда все самое интересное пропускаю!? Не буду больше садик пропускать!»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самого дня Марина всегда ходила в детский садик, и даже если болела, то всегда старалась скорее вылечиться, чтобы не пропустить чего-нибудь интересного.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2690" y="1149926"/>
            <a:ext cx="69826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просьба, посмотрите с детьми данную презентацию, дайте возможность детям внимательно рассмотреть картинки, ответить на вопросы.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если у ребёнка возникнут вопросы, постарайтесь на них ответить.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ребенком, сделайте пожалуйста, фотографии. Отправить фотографии можно в группу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воспитателю .Все игры и упражнения, представленные в презентации, делать в один день не нужно. Материал по теме рассчитан на неделю.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84765" y="304800"/>
            <a:ext cx="8811490" cy="5199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для чего они ходят в детский сад. Познакомьте  с помещениями детского сада и с сотрудниками.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детей ответить на вопросы: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Куда ты приходишь утром?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Кто встречает тебя в детском саду?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Что дети делали перед завтраком?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Кто приготовил детям завтрак?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Чем ты занимался потом?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Куда вы пошли после занятий?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Что вы делали после прогулки?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Что вы делали, когда проснулись?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Когда ты уходишь домой из сада?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Уточните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детьми: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 дети ходят в одну группу или в разные группы детского сада?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детский сад приходит много детей, это детишки совсем маленькие малышки, и детки постарше - дети ходят в разные группы, все они – воспитанники детского сада)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•имена, отчества воспитателей и других работников детского сада;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•расположение, назначение и название комнат и групп в детском саду: кухня, бассейн, музыкальный зал, физкультурный зал, кабинет логопеда, столовая, кабинет заведующего, кабинет врача, прачечная;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•названия профессий работников детского сада: логопед, воспитатель, няня, медицинская сестра, повар, завхоз 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т.д. </a:t>
            </a:r>
          </a:p>
        </p:txBody>
      </p:sp>
    </p:spTree>
    <p:extLst>
      <p:ext uri="{BB962C8B-B14F-4D97-AF65-F5344CB8AC3E}">
        <p14:creationId xmlns:p14="http://schemas.microsoft.com/office/powerpoint/2010/main" val="26092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3382" y="872836"/>
            <a:ext cx="935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– это наш второй дом. Мы в нём живём. В этом доме есть много групп, кабинетов, помещений. Назовите, какие знаете вы, и для чего они предназначены?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99" y="2342558"/>
            <a:ext cx="2993395" cy="2612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525" y="1985911"/>
            <a:ext cx="3346994" cy="2835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212" y="3089564"/>
            <a:ext cx="2918439" cy="3084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33" y="1629264"/>
            <a:ext cx="2078916" cy="7132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H="1">
            <a:off x="7868524" y="1629264"/>
            <a:ext cx="3007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кабинет</a:t>
            </a:r>
          </a:p>
        </p:txBody>
      </p:sp>
    </p:spTree>
    <p:extLst>
      <p:ext uri="{BB962C8B-B14F-4D97-AF65-F5344CB8AC3E}">
        <p14:creationId xmlns:p14="http://schemas.microsoft.com/office/powerpoint/2010/main" val="661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23" t="2344" r="4034" b="4960"/>
          <a:stretch/>
        </p:blipFill>
        <p:spPr>
          <a:xfrm>
            <a:off x="200024" y="2421464"/>
            <a:ext cx="3081622" cy="3538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" y="1628495"/>
            <a:ext cx="1902117" cy="774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410" y="517179"/>
            <a:ext cx="2861651" cy="35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972" y="147663"/>
            <a:ext cx="3079535" cy="32003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528" y="3423200"/>
            <a:ext cx="2736580" cy="31319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355769" y="332513"/>
            <a:ext cx="27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18177" y="2978727"/>
            <a:ext cx="1554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Прачечная</a:t>
            </a:r>
          </a:p>
        </p:txBody>
      </p:sp>
    </p:spTree>
    <p:extLst>
      <p:ext uri="{BB962C8B-B14F-4D97-AF65-F5344CB8AC3E}">
        <p14:creationId xmlns:p14="http://schemas.microsoft.com/office/powerpoint/2010/main" val="10405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383" y="819792"/>
            <a:ext cx="5679267" cy="42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90800" y="900545"/>
            <a:ext cx="3186545" cy="365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группа»</a:t>
            </a:r>
          </a:p>
          <a:p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все друзья. 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(ритмично стучат кулачками по столу)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младший – это я.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Маша,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Саша,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Юра,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Даша.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(разжимают кулачки, начиная с мизинчика)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29744" y="706582"/>
            <a:ext cx="50292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«Вертушка»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на ширине плеч, руки опущены. Поворот направо – вдох; поворот налево, свободно размахивать руками, на выдохе произносить «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Фрр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Повторить 3 –4 раза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«Маятник»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полу, скрестив ноги, руки на поясе. Раскачивать туловище вправо – влево – вдох; на выдохе произносить «Тик – так!» Повторить 3 –4 раза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«Красивая игрушка»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на ширине плеч, руки опущены. Подняться на носки, руки поднять в стороны, вверх – вдох; опуститься, руки опустить вниз, на выдохе произнести «Ах!». Повторить 3 –4 раза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«Скакалка»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Имитировать прыжки на скакалке (вдох); на выдохе произносить «Прыг – скок!» Повторить 3 –4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раза. 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45" t="13030" r="727" b="2606"/>
          <a:stretch/>
        </p:blipFill>
        <p:spPr>
          <a:xfrm>
            <a:off x="1520660" y="886691"/>
            <a:ext cx="3886516" cy="2542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96" t="13096" r="1584" b="3694"/>
          <a:stretch/>
        </p:blipFill>
        <p:spPr>
          <a:xfrm>
            <a:off x="6606030" y="941544"/>
            <a:ext cx="3775376" cy="2487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3568" r="4960"/>
          <a:stretch/>
        </p:blipFill>
        <p:spPr>
          <a:xfrm>
            <a:off x="3912002" y="3582758"/>
            <a:ext cx="4152225" cy="28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801"/>
            <a:ext cx="12193057" cy="6846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-323" b="4131"/>
          <a:stretch/>
        </p:blipFill>
        <p:spPr>
          <a:xfrm>
            <a:off x="3214255" y="0"/>
            <a:ext cx="5361710" cy="6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1296</Words>
  <Application>Microsoft Office PowerPoint</Application>
  <PresentationFormat>Широкоэкранный</PresentationFormat>
  <Paragraphs>102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19</cp:revision>
  <dcterms:created xsi:type="dcterms:W3CDTF">2024-09-15T07:06:48Z</dcterms:created>
  <dcterms:modified xsi:type="dcterms:W3CDTF">2024-09-15T06:41:41Z</dcterms:modified>
</cp:coreProperties>
</file>