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66" r:id="rId5"/>
    <p:sldId id="267" r:id="rId6"/>
    <p:sldId id="268" r:id="rId7"/>
    <p:sldId id="269" r:id="rId8"/>
    <p:sldId id="270" r:id="rId9"/>
    <p:sldId id="271" r:id="rId10"/>
    <p:sldId id="264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16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30.08.2024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30.08.2024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30.08.2024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30.08.2024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30.08.2024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30.08.2024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30.08.2024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1400" dirty="0"/>
              <a:t>Тыва </a:t>
            </a:r>
            <a:r>
              <a:rPr lang="ru-RU" sz="1400" dirty="0" err="1"/>
              <a:t>Республиканың</a:t>
            </a:r>
            <a:r>
              <a:rPr lang="ru-RU" sz="1400" dirty="0"/>
              <a:t> </a:t>
            </a:r>
            <a:br>
              <a:rPr lang="ru-RU" sz="1400" dirty="0"/>
            </a:br>
            <a:r>
              <a:rPr lang="ru-RU" sz="1400" dirty="0" err="1"/>
              <a:t>Каа-Хем</a:t>
            </a:r>
            <a:r>
              <a:rPr lang="ru-RU" sz="1400" dirty="0"/>
              <a:t> </a:t>
            </a:r>
            <a:r>
              <a:rPr lang="ru-RU" sz="1400" dirty="0" err="1"/>
              <a:t>кожууннуң</a:t>
            </a:r>
            <a:r>
              <a:rPr lang="ru-RU" sz="1400" dirty="0"/>
              <a:t> Сарыг-Сеп </a:t>
            </a:r>
            <a:r>
              <a:rPr lang="ru-RU" sz="1400" dirty="0" err="1"/>
              <a:t>суурунуң</a:t>
            </a:r>
            <a:r>
              <a:rPr lang="ru-RU" sz="1400" dirty="0"/>
              <a:t> </a:t>
            </a:r>
            <a:r>
              <a:rPr lang="ru-RU" sz="1400" dirty="0" err="1"/>
              <a:t>муниципалдыг</a:t>
            </a:r>
            <a:r>
              <a:rPr lang="ru-RU" sz="1400" dirty="0"/>
              <a:t> </a:t>
            </a:r>
            <a:r>
              <a:rPr lang="ru-RU" sz="1400" dirty="0" err="1"/>
              <a:t>бюджеттен</a:t>
            </a:r>
            <a:r>
              <a:rPr lang="ru-RU" sz="1400" dirty="0"/>
              <a:t> </a:t>
            </a:r>
            <a:r>
              <a:rPr lang="ru-RU" sz="1400" dirty="0" err="1"/>
              <a:t>хандырылгалыг</a:t>
            </a:r>
            <a:r>
              <a:rPr lang="ru-RU" sz="1400" dirty="0"/>
              <a:t> школа </a:t>
            </a:r>
            <a:r>
              <a:rPr lang="ru-RU" sz="1400" dirty="0" err="1"/>
              <a:t>назыны</a:t>
            </a:r>
            <a:r>
              <a:rPr lang="ru-RU" sz="1400" dirty="0"/>
              <a:t> </a:t>
            </a:r>
            <a:r>
              <a:rPr lang="ru-RU" sz="1400" dirty="0" err="1"/>
              <a:t>четпээн</a:t>
            </a:r>
            <a:r>
              <a:rPr lang="ru-RU" sz="1400" dirty="0"/>
              <a:t> </a:t>
            </a:r>
            <a:r>
              <a:rPr lang="ru-RU" sz="1400" dirty="0" err="1"/>
              <a:t>чаштарга</a:t>
            </a:r>
            <a:r>
              <a:rPr lang="ru-RU" sz="1400" dirty="0"/>
              <a:t> </a:t>
            </a:r>
            <a:r>
              <a:rPr lang="ru-RU" sz="1400" dirty="0" err="1"/>
              <a:t>каттыштырган</a:t>
            </a:r>
            <a:r>
              <a:rPr lang="ru-RU" sz="1400" dirty="0"/>
              <a:t> </a:t>
            </a:r>
            <a:r>
              <a:rPr lang="ru-RU" sz="1400" dirty="0" err="1"/>
              <a:t>хевириниң</a:t>
            </a:r>
            <a:r>
              <a:rPr lang="ru-RU" sz="1400" dirty="0"/>
              <a:t> </a:t>
            </a:r>
            <a:br>
              <a:rPr lang="ru-RU" sz="1400" dirty="0"/>
            </a:br>
            <a:r>
              <a:rPr lang="ru-RU" sz="1400" dirty="0"/>
              <a:t>5 </a:t>
            </a:r>
            <a:r>
              <a:rPr lang="ru-RU" sz="1400" dirty="0" err="1"/>
              <a:t>дугаар</a:t>
            </a:r>
            <a:r>
              <a:rPr lang="ru-RU" sz="1400" dirty="0"/>
              <a:t> «</a:t>
            </a:r>
            <a:r>
              <a:rPr lang="ru-RU" sz="1400" dirty="0" err="1"/>
              <a:t>Дамырак</a:t>
            </a:r>
            <a:r>
              <a:rPr lang="ru-RU" sz="1400" dirty="0"/>
              <a:t>» </a:t>
            </a:r>
            <a:r>
              <a:rPr lang="ru-RU" sz="1400" dirty="0" err="1"/>
              <a:t>аттыг</a:t>
            </a:r>
            <a:r>
              <a:rPr lang="ru-RU" sz="1400" dirty="0"/>
              <a:t> </a:t>
            </a:r>
            <a:r>
              <a:rPr lang="ru-RU" sz="1400" dirty="0" err="1"/>
              <a:t>уруглар</a:t>
            </a:r>
            <a:r>
              <a:rPr lang="ru-RU" sz="1400" dirty="0"/>
              <a:t> сады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lvl="0" indent="0" algn="ctr">
              <a:buClr>
                <a:srgbClr val="0BD0D9"/>
              </a:buClr>
              <a:buSzPct val="95000"/>
              <a:buNone/>
            </a:pPr>
            <a:r>
              <a:rPr lang="ru-RU" sz="3300" b="1" dirty="0">
                <a:solidFill>
                  <a:srgbClr val="FF0000"/>
                </a:solidFill>
                <a:latin typeface="Constantia"/>
              </a:rPr>
              <a:t>«</a:t>
            </a:r>
            <a:r>
              <a:rPr lang="ru-RU" sz="3300" b="1" dirty="0" err="1" smtClean="0">
                <a:solidFill>
                  <a:srgbClr val="FF0000"/>
                </a:solidFill>
                <a:latin typeface="Constantia"/>
              </a:rPr>
              <a:t>Кижизидикчи</a:t>
            </a:r>
            <a:r>
              <a:rPr lang="ru-RU" sz="3300" b="1" dirty="0" smtClean="0">
                <a:solidFill>
                  <a:srgbClr val="FF0000"/>
                </a:solidFill>
                <a:latin typeface="Constantia"/>
              </a:rPr>
              <a:t> </a:t>
            </a:r>
            <a:r>
              <a:rPr lang="ru-RU" sz="3300" b="1" dirty="0" err="1" smtClean="0">
                <a:solidFill>
                  <a:srgbClr val="FF0000"/>
                </a:solidFill>
                <a:latin typeface="Constantia"/>
              </a:rPr>
              <a:t>башкы</a:t>
            </a:r>
            <a:r>
              <a:rPr lang="ru-RU" sz="3300" b="1" dirty="0" smtClean="0">
                <a:solidFill>
                  <a:srgbClr val="FF0000"/>
                </a:solidFill>
                <a:latin typeface="Constantia"/>
              </a:rPr>
              <a:t>»</a:t>
            </a:r>
            <a:endParaRPr lang="ru-RU" sz="3300" b="1" dirty="0">
              <a:solidFill>
                <a:srgbClr val="FF0000"/>
              </a:solidFill>
              <a:latin typeface="Constantia"/>
            </a:endParaRPr>
          </a:p>
          <a:p>
            <a:pPr marL="274320" lvl="0" indent="-274320" algn="ctr">
              <a:buClr>
                <a:srgbClr val="0BD0D9"/>
              </a:buClr>
              <a:buSzPct val="95000"/>
              <a:buFont typeface="Wingdings 2"/>
              <a:buChar char=""/>
            </a:pPr>
            <a:endParaRPr lang="ru-RU" dirty="0">
              <a:solidFill>
                <a:prstClr val="black"/>
              </a:solidFill>
              <a:latin typeface="Constantia"/>
            </a:endParaRPr>
          </a:p>
          <a:p>
            <a:pPr marL="0" lvl="0" indent="0" algn="ctr">
              <a:buClr>
                <a:srgbClr val="0BD0D9"/>
              </a:buClr>
              <a:buSzPct val="95000"/>
              <a:buNone/>
            </a:pPr>
            <a:r>
              <a:rPr lang="ru-RU" dirty="0">
                <a:solidFill>
                  <a:srgbClr val="0070C0"/>
                </a:solidFill>
                <a:latin typeface="Constantia"/>
              </a:rPr>
              <a:t>Интернет четки-биле </a:t>
            </a:r>
            <a:r>
              <a:rPr lang="ru-RU" dirty="0" err="1" smtClean="0">
                <a:solidFill>
                  <a:srgbClr val="0070C0"/>
                </a:solidFill>
                <a:latin typeface="Constantia"/>
              </a:rPr>
              <a:t>өөредилге</a:t>
            </a:r>
            <a:endParaRPr lang="ru-RU" dirty="0" smtClean="0">
              <a:solidFill>
                <a:srgbClr val="0070C0"/>
              </a:solidFill>
              <a:latin typeface="Constantia"/>
            </a:endParaRPr>
          </a:p>
          <a:p>
            <a:pPr marL="0" lvl="0" indent="0" algn="ctr">
              <a:buClr>
                <a:srgbClr val="0BD0D9"/>
              </a:buClr>
              <a:buSzPct val="95000"/>
              <a:buNone/>
            </a:pPr>
            <a:r>
              <a:rPr lang="kk-KZ" dirty="0" smtClean="0">
                <a:solidFill>
                  <a:srgbClr val="0070C0"/>
                </a:solidFill>
                <a:latin typeface="Constantia"/>
              </a:rPr>
              <a:t>Ортумак бөлүк (4-5 хар)</a:t>
            </a:r>
            <a:endParaRPr lang="ru-RU" dirty="0">
              <a:solidFill>
                <a:srgbClr val="0070C0"/>
              </a:solidFill>
              <a:latin typeface="Constantia"/>
            </a:endParaRPr>
          </a:p>
          <a:p>
            <a:pPr marL="0" lvl="0" indent="0" algn="ctr">
              <a:buClr>
                <a:srgbClr val="0BD0D9"/>
              </a:buClr>
              <a:buSzPct val="95000"/>
              <a:buNone/>
            </a:pPr>
            <a:r>
              <a:rPr lang="ru-RU" dirty="0" smtClean="0">
                <a:solidFill>
                  <a:srgbClr val="0070C0"/>
                </a:solidFill>
                <a:latin typeface="Constantia"/>
              </a:rPr>
              <a:t>сентябр</a:t>
            </a:r>
            <a:r>
              <a:rPr lang="ru-RU" dirty="0" smtClean="0">
                <a:solidFill>
                  <a:srgbClr val="0070C0"/>
                </a:solidFill>
                <a:latin typeface="Constantia"/>
              </a:rPr>
              <a:t>ь 23-тен </a:t>
            </a:r>
            <a:r>
              <a:rPr lang="ru-RU" dirty="0" smtClean="0">
                <a:solidFill>
                  <a:srgbClr val="0070C0"/>
                </a:solidFill>
                <a:latin typeface="Constantia"/>
              </a:rPr>
              <a:t>сентябр</a:t>
            </a:r>
            <a:r>
              <a:rPr lang="ru-RU" dirty="0" smtClean="0">
                <a:solidFill>
                  <a:srgbClr val="0070C0"/>
                </a:solidFill>
                <a:latin typeface="Constantia"/>
              </a:rPr>
              <a:t>ь 29-ка </a:t>
            </a:r>
            <a:r>
              <a:rPr lang="ru-RU" dirty="0" err="1" smtClean="0">
                <a:solidFill>
                  <a:srgbClr val="0070C0"/>
                </a:solidFill>
                <a:latin typeface="Constantia"/>
              </a:rPr>
              <a:t>чедир</a:t>
            </a:r>
            <a:endParaRPr lang="ru-RU" dirty="0">
              <a:solidFill>
                <a:srgbClr val="0070C0"/>
              </a:solidFill>
              <a:latin typeface="Constantia"/>
            </a:endParaRPr>
          </a:p>
          <a:p>
            <a:pPr marL="0" lvl="0" indent="0" algn="ctr">
              <a:buClr>
                <a:srgbClr val="0BD0D9"/>
              </a:buClr>
              <a:buSzPct val="95000"/>
              <a:buNone/>
            </a:pPr>
            <a:r>
              <a:rPr lang="ru-RU" dirty="0" err="1" smtClean="0">
                <a:solidFill>
                  <a:prstClr val="black"/>
                </a:solidFill>
                <a:latin typeface="Constantia"/>
              </a:rPr>
              <a:t>Кичээл</a:t>
            </a:r>
            <a:r>
              <a:rPr lang="ru-RU" dirty="0" smtClean="0">
                <a:solidFill>
                  <a:prstClr val="black"/>
                </a:solidFill>
                <a:latin typeface="Constantia"/>
              </a:rPr>
              <a:t> 20 минут</a:t>
            </a:r>
            <a:endParaRPr lang="ru-RU" dirty="0">
              <a:solidFill>
                <a:prstClr val="black"/>
              </a:solidFill>
              <a:latin typeface="Constantia"/>
            </a:endParaRPr>
          </a:p>
          <a:p>
            <a:pPr marL="274320" lvl="0" indent="-274320">
              <a:buClr>
                <a:srgbClr val="0BD0D9"/>
              </a:buClr>
              <a:buSzPct val="95000"/>
              <a:buFont typeface="Wingdings 2"/>
              <a:buChar char=""/>
            </a:pPr>
            <a:endParaRPr lang="ru-RU" dirty="0">
              <a:solidFill>
                <a:prstClr val="black"/>
              </a:solidFill>
              <a:latin typeface="Constantia"/>
            </a:endParaRPr>
          </a:p>
          <a:p>
            <a:pPr marL="0" lvl="0" indent="0" algn="r">
              <a:buClr>
                <a:srgbClr val="0BD0D9"/>
              </a:buClr>
              <a:buSzPct val="95000"/>
              <a:buNone/>
            </a:pPr>
            <a:r>
              <a:rPr lang="ru-RU" dirty="0" err="1">
                <a:solidFill>
                  <a:prstClr val="black"/>
                </a:solidFill>
                <a:latin typeface="Constantia"/>
              </a:rPr>
              <a:t>Кижизидикчи</a:t>
            </a:r>
            <a:r>
              <a:rPr lang="ru-RU" dirty="0">
                <a:solidFill>
                  <a:prstClr val="black"/>
                </a:solidFill>
                <a:latin typeface="Constantia"/>
              </a:rPr>
              <a:t> </a:t>
            </a:r>
            <a:r>
              <a:rPr lang="ru-RU" dirty="0" err="1">
                <a:solidFill>
                  <a:prstClr val="black"/>
                </a:solidFill>
                <a:latin typeface="Constantia"/>
              </a:rPr>
              <a:t>башкы</a:t>
            </a:r>
            <a:r>
              <a:rPr lang="ru-RU" dirty="0">
                <a:solidFill>
                  <a:prstClr val="black"/>
                </a:solidFill>
                <a:latin typeface="Constantia"/>
              </a:rPr>
              <a:t>: </a:t>
            </a:r>
            <a:r>
              <a:rPr lang="ru-RU" dirty="0" err="1">
                <a:solidFill>
                  <a:prstClr val="black"/>
                </a:solidFill>
                <a:latin typeface="Constantia"/>
              </a:rPr>
              <a:t>Дапыян</a:t>
            </a:r>
            <a:r>
              <a:rPr lang="ru-RU" dirty="0">
                <a:solidFill>
                  <a:prstClr val="black"/>
                </a:solidFill>
                <a:latin typeface="Constantia"/>
              </a:rPr>
              <a:t> З.В.</a:t>
            </a:r>
          </a:p>
          <a:p>
            <a:pPr marL="274320" lvl="0" indent="-274320">
              <a:buClr>
                <a:srgbClr val="0BD0D9"/>
              </a:buClr>
              <a:buSzPct val="95000"/>
              <a:buFont typeface="Wingdings 2"/>
              <a:buChar char=""/>
            </a:pPr>
            <a:endParaRPr lang="ru-RU" dirty="0">
              <a:solidFill>
                <a:prstClr val="black"/>
              </a:solidFill>
              <a:latin typeface="Constantia"/>
            </a:endParaRPr>
          </a:p>
          <a:p>
            <a:pPr marL="274320" lvl="0" indent="-274320">
              <a:buClr>
                <a:srgbClr val="0BD0D9"/>
              </a:buClr>
              <a:buSzPct val="95000"/>
              <a:buFont typeface="Wingdings 2"/>
              <a:buChar char=""/>
            </a:pPr>
            <a:endParaRPr lang="ru-RU" dirty="0">
              <a:solidFill>
                <a:srgbClr val="0070C0"/>
              </a:solidFill>
              <a:latin typeface="Constantia"/>
            </a:endParaRPr>
          </a:p>
          <a:p>
            <a:pPr marL="0" lvl="0" indent="0" algn="ctr">
              <a:buClr>
                <a:srgbClr val="0BD0D9"/>
              </a:buClr>
              <a:buSzPct val="95000"/>
              <a:buNone/>
            </a:pPr>
            <a:r>
              <a:rPr lang="ru-RU" dirty="0" smtClean="0">
                <a:solidFill>
                  <a:srgbClr val="0070C0"/>
                </a:solidFill>
                <a:latin typeface="Constantia"/>
              </a:rPr>
              <a:t>Сарыг-Сеп, 2024</a:t>
            </a:r>
            <a:endParaRPr lang="ru-RU" dirty="0">
              <a:solidFill>
                <a:srgbClr val="0070C0"/>
              </a:solidFill>
              <a:latin typeface="Constantia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003479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3831704"/>
          </a:xfrm>
        </p:spPr>
        <p:txBody>
          <a:bodyPr/>
          <a:lstStyle/>
          <a:p>
            <a:pPr algn="ctr"/>
            <a:r>
              <a:rPr lang="ru-RU" dirty="0" err="1" smtClean="0"/>
              <a:t>Улуу</a:t>
            </a:r>
            <a:r>
              <a:rPr lang="ru-RU" dirty="0" smtClean="0"/>
              <a:t>-биле </a:t>
            </a:r>
            <a:r>
              <a:rPr lang="ru-RU" dirty="0" err="1" smtClean="0"/>
              <a:t>четтирдим</a:t>
            </a:r>
            <a:r>
              <a:rPr lang="ru-RU" dirty="0" smtClean="0"/>
              <a:t>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279314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sz="3200" b="1" dirty="0" err="1">
                <a:ln w="6350">
                  <a:noFill/>
                </a:ln>
                <a:solidFill>
                  <a:srgbClr val="C0000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  <a:t>Хүндүлүг</a:t>
            </a:r>
            <a:r>
              <a:rPr lang="ru-RU" sz="3200" b="1" dirty="0">
                <a:ln w="6350">
                  <a:noFill/>
                </a:ln>
                <a:solidFill>
                  <a:srgbClr val="C0000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  <a:t> ада-</a:t>
            </a:r>
            <a:r>
              <a:rPr lang="ru-RU" sz="3200" b="1" dirty="0" err="1">
                <a:ln w="6350">
                  <a:noFill/>
                </a:ln>
                <a:solidFill>
                  <a:srgbClr val="C0000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  <a:t>иелер</a:t>
            </a:r>
            <a:r>
              <a:rPr lang="ru-RU" sz="3200" b="1" dirty="0">
                <a:ln w="6350">
                  <a:noFill/>
                </a:ln>
                <a:solidFill>
                  <a:srgbClr val="C0000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  <a:t>!</a:t>
            </a:r>
            <a:br>
              <a:rPr lang="ru-RU" sz="3200" b="1" dirty="0">
                <a:ln w="6350">
                  <a:noFill/>
                </a:ln>
                <a:solidFill>
                  <a:srgbClr val="C0000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ru-RU" sz="1800" b="1" dirty="0">
                <a:ln w="6350">
                  <a:noFill/>
                </a:ln>
                <a:gradFill>
                  <a:gsLst>
                    <a:gs pos="0">
                      <a:srgbClr val="CEB966">
                        <a:tint val="73000"/>
                        <a:satMod val="145000"/>
                      </a:srgbClr>
                    </a:gs>
                    <a:gs pos="73000">
                      <a:srgbClr val="CEB966">
                        <a:tint val="73000"/>
                        <a:satMod val="145000"/>
                      </a:srgbClr>
                    </a:gs>
                    <a:gs pos="100000">
                      <a:srgbClr val="CEB966">
                        <a:tint val="83000"/>
                        <a:satMod val="143000"/>
                      </a:srgb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  <a:t/>
            </a:r>
            <a:br>
              <a:rPr lang="ru-RU" sz="1800" b="1" dirty="0">
                <a:ln w="6350">
                  <a:noFill/>
                </a:ln>
                <a:gradFill>
                  <a:gsLst>
                    <a:gs pos="0">
                      <a:srgbClr val="CEB966">
                        <a:tint val="73000"/>
                        <a:satMod val="145000"/>
                      </a:srgbClr>
                    </a:gs>
                    <a:gs pos="73000">
                      <a:srgbClr val="CEB966">
                        <a:tint val="73000"/>
                        <a:satMod val="145000"/>
                      </a:srgbClr>
                    </a:gs>
                    <a:gs pos="100000">
                      <a:srgbClr val="CEB966">
                        <a:tint val="83000"/>
                        <a:satMod val="143000"/>
                      </a:srgb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ru-RU" b="1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  <a:t>Урууңар</a:t>
            </a:r>
            <a:r>
              <a:rPr lang="ru-RU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  <a:t>-биле </a:t>
            </a:r>
            <a:r>
              <a:rPr lang="ru-RU" b="1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  <a:t>өөренип</a:t>
            </a:r>
            <a:r>
              <a:rPr lang="ru-RU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ru-RU" b="1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  <a:t>олургаш</a:t>
            </a:r>
            <a:r>
              <a:rPr lang="ru-RU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  <a:t>, </a:t>
            </a:r>
            <a:r>
              <a:rPr lang="ru-RU" b="1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  <a:t>чурукка</a:t>
            </a:r>
            <a:r>
              <a:rPr lang="ru-RU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ru-RU" b="1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  <a:t>тырттырып</a:t>
            </a:r>
            <a:r>
              <a:rPr lang="ru-RU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ru-RU" b="1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  <a:t>аарын</a:t>
            </a:r>
            <a:r>
              <a:rPr lang="ru-RU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ru-RU" b="1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  <a:t>диледивис</a:t>
            </a:r>
            <a:r>
              <a:rPr lang="ru-RU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  <a:t>. </a:t>
            </a:r>
            <a:br>
              <a:rPr lang="ru-RU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ru-RU" b="1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  <a:t>Чурууңарны</a:t>
            </a:r>
            <a:r>
              <a:rPr lang="ru-RU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ru-RU" b="1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  <a:t>бөлүүңерниң</a:t>
            </a:r>
            <a:r>
              <a:rPr lang="ru-RU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ru-RU" b="1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  <a:t>вайберинче</a:t>
            </a:r>
            <a:r>
              <a:rPr lang="ru-RU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  <a:t> азы </a:t>
            </a:r>
            <a:r>
              <a:rPr lang="ru-RU" b="1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  <a:t>болза</a:t>
            </a:r>
            <a:r>
              <a:rPr lang="ru-RU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ru-RU" b="1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  <a:t>кижизидикчи</a:t>
            </a:r>
            <a:r>
              <a:rPr lang="ru-RU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ru-RU" b="1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  <a:t>башкыңарның</a:t>
            </a:r>
            <a:r>
              <a:rPr lang="ru-RU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ru-RU" b="1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  <a:t>хуу</a:t>
            </a:r>
            <a:r>
              <a:rPr lang="ru-RU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ru-RU" b="1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  <a:t>арыннынче</a:t>
            </a:r>
            <a:r>
              <a:rPr lang="ru-RU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ru-RU" b="1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  <a:t>чортуп</a:t>
            </a:r>
            <a:r>
              <a:rPr lang="ru-RU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ru-RU" b="1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  <a:t>бээриңерни</a:t>
            </a:r>
            <a:r>
              <a:rPr lang="ru-RU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ru-RU" b="1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  <a:t>дилээр</a:t>
            </a:r>
            <a:r>
              <a:rPr lang="ru-RU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ru-RU" b="1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  <a:t>дир</a:t>
            </a:r>
            <a:r>
              <a:rPr lang="ru-RU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  <a:t> бис.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472227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err="1" smtClean="0"/>
              <a:t>Чурукта</a:t>
            </a:r>
            <a:r>
              <a:rPr lang="ru-RU" dirty="0" smtClean="0"/>
              <a:t> </a:t>
            </a:r>
            <a:r>
              <a:rPr lang="ru-RU" dirty="0" err="1" smtClean="0"/>
              <a:t>кымнарны</a:t>
            </a:r>
            <a:r>
              <a:rPr lang="ru-RU" dirty="0" smtClean="0"/>
              <a:t> </a:t>
            </a:r>
            <a:r>
              <a:rPr lang="ru-RU" dirty="0" err="1" smtClean="0"/>
              <a:t>чураан-дыр?олар</a:t>
            </a:r>
            <a:r>
              <a:rPr lang="ru-RU" dirty="0" smtClean="0"/>
              <a:t> </a:t>
            </a:r>
            <a:r>
              <a:rPr lang="ru-RU" dirty="0" err="1" smtClean="0"/>
              <a:t>чуну</a:t>
            </a:r>
            <a:r>
              <a:rPr lang="ru-RU" dirty="0" smtClean="0"/>
              <a:t>  </a:t>
            </a:r>
            <a:r>
              <a:rPr lang="ru-RU" dirty="0" err="1" smtClean="0"/>
              <a:t>канчап</a:t>
            </a:r>
            <a:r>
              <a:rPr lang="ru-RU" dirty="0" smtClean="0"/>
              <a:t> </a:t>
            </a:r>
            <a:r>
              <a:rPr lang="ru-RU" dirty="0" err="1" smtClean="0"/>
              <a:t>турарлар</a:t>
            </a:r>
            <a:r>
              <a:rPr lang="ru-RU" dirty="0" smtClean="0"/>
              <a:t>-дыр?</a:t>
            </a: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0800" y="1600200"/>
            <a:ext cx="6502400" cy="48768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0446765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340768"/>
            <a:ext cx="7722193" cy="492741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4480117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2958" y="1600200"/>
            <a:ext cx="6398083" cy="48768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1296654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052736"/>
            <a:ext cx="7631187" cy="546277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6589698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052736"/>
            <a:ext cx="7577638" cy="526817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0098690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dirty="0" err="1" smtClean="0"/>
              <a:t>Уруунарга</a:t>
            </a:r>
            <a:r>
              <a:rPr lang="ru-RU" sz="2400" dirty="0" smtClean="0"/>
              <a:t> Лидия </a:t>
            </a:r>
            <a:r>
              <a:rPr lang="ru-RU" sz="2400" dirty="0" err="1" smtClean="0"/>
              <a:t>Ооржактын</a:t>
            </a:r>
            <a:r>
              <a:rPr lang="ru-RU" sz="2400" dirty="0" smtClean="0"/>
              <a:t> </a:t>
            </a:r>
            <a:r>
              <a:rPr lang="ru-RU" sz="2400" dirty="0" err="1" smtClean="0"/>
              <a:t>Башкым</a:t>
            </a:r>
            <a:r>
              <a:rPr lang="ru-RU" sz="2400" dirty="0" smtClean="0"/>
              <a:t> </a:t>
            </a:r>
            <a:r>
              <a:rPr lang="ru-RU" sz="2400" dirty="0" err="1" smtClean="0"/>
              <a:t>деп</a:t>
            </a:r>
            <a:r>
              <a:rPr lang="ru-RU" sz="2400" dirty="0" smtClean="0"/>
              <a:t> </a:t>
            </a:r>
            <a:r>
              <a:rPr lang="ru-RU" sz="2400" dirty="0" err="1" smtClean="0"/>
              <a:t>шулуун</a:t>
            </a:r>
            <a:r>
              <a:rPr lang="ru-RU" sz="2400" dirty="0" smtClean="0"/>
              <a:t> </a:t>
            </a:r>
            <a:r>
              <a:rPr lang="ru-RU" sz="2400" dirty="0" err="1" smtClean="0"/>
              <a:t>аянныг</a:t>
            </a:r>
            <a:r>
              <a:rPr lang="ru-RU" sz="2400" dirty="0" smtClean="0"/>
              <a:t> </a:t>
            </a:r>
            <a:r>
              <a:rPr lang="ru-RU" sz="2400" dirty="0" err="1" smtClean="0"/>
              <a:t>номчуп</a:t>
            </a:r>
            <a:r>
              <a:rPr lang="ru-RU" sz="2400" dirty="0" smtClean="0"/>
              <a:t> </a:t>
            </a:r>
            <a:r>
              <a:rPr lang="ru-RU" sz="2400" dirty="0" err="1" smtClean="0"/>
              <a:t>беринер</a:t>
            </a:r>
            <a:r>
              <a:rPr lang="ru-RU" sz="2400" dirty="0" smtClean="0"/>
              <a:t>: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200" dirty="0" err="1" smtClean="0"/>
              <a:t>Башкым</a:t>
            </a:r>
            <a:endParaRPr lang="ru-RU" sz="3200" dirty="0" smtClean="0"/>
          </a:p>
          <a:p>
            <a:pPr marL="0" indent="0" algn="ctr">
              <a:buNone/>
            </a:pPr>
            <a:endParaRPr lang="ru-RU" sz="3200" dirty="0" smtClean="0"/>
          </a:p>
          <a:p>
            <a:pPr marL="0" indent="0" algn="ctr">
              <a:buNone/>
            </a:pPr>
            <a:r>
              <a:rPr lang="ru-RU" sz="3200" dirty="0" err="1" smtClean="0"/>
              <a:t>Кижизидикчи</a:t>
            </a:r>
            <a:r>
              <a:rPr lang="ru-RU" sz="3200" dirty="0" smtClean="0"/>
              <a:t> </a:t>
            </a:r>
            <a:r>
              <a:rPr lang="ru-RU" sz="3200" dirty="0" err="1" smtClean="0"/>
              <a:t>башкым</a:t>
            </a:r>
            <a:endParaRPr lang="ru-RU" sz="3200" dirty="0" smtClean="0"/>
          </a:p>
          <a:p>
            <a:pPr marL="0" indent="0" algn="ctr">
              <a:buNone/>
            </a:pPr>
            <a:r>
              <a:rPr lang="ru-RU" sz="3200" dirty="0" smtClean="0"/>
              <a:t>Кижи </a:t>
            </a:r>
            <a:r>
              <a:rPr lang="ru-RU" sz="3200" dirty="0" err="1" smtClean="0"/>
              <a:t>черле</a:t>
            </a:r>
            <a:r>
              <a:rPr lang="ru-RU" sz="3200" dirty="0" smtClean="0"/>
              <a:t> </a:t>
            </a:r>
            <a:r>
              <a:rPr lang="ru-RU" sz="3200" dirty="0" err="1" smtClean="0"/>
              <a:t>кончувас</a:t>
            </a:r>
            <a:r>
              <a:rPr lang="ru-RU" sz="3200" dirty="0" smtClean="0"/>
              <a:t>,</a:t>
            </a:r>
          </a:p>
          <a:p>
            <a:pPr marL="0" indent="0" algn="ctr">
              <a:buNone/>
            </a:pPr>
            <a:r>
              <a:rPr lang="ru-RU" sz="3200" dirty="0" err="1" smtClean="0"/>
              <a:t>Арны</a:t>
            </a:r>
            <a:r>
              <a:rPr lang="ru-RU" sz="3200" dirty="0" smtClean="0"/>
              <a:t> </a:t>
            </a:r>
            <a:r>
              <a:rPr lang="ru-RU" sz="3200" dirty="0" err="1" smtClean="0"/>
              <a:t>чырык</a:t>
            </a:r>
            <a:r>
              <a:rPr lang="ru-RU" sz="3200" dirty="0" smtClean="0"/>
              <a:t>, </a:t>
            </a:r>
            <a:r>
              <a:rPr lang="ru-RU" sz="3200" dirty="0" err="1" smtClean="0"/>
              <a:t>чазык</a:t>
            </a:r>
            <a:r>
              <a:rPr lang="ru-RU" sz="3200" dirty="0" smtClean="0"/>
              <a:t>,</a:t>
            </a:r>
          </a:p>
          <a:p>
            <a:pPr marL="0" indent="0" algn="ctr">
              <a:buNone/>
            </a:pPr>
            <a:r>
              <a:rPr lang="ru-RU" sz="3200" dirty="0" err="1" smtClean="0"/>
              <a:t>Авам</a:t>
            </a:r>
            <a:r>
              <a:rPr lang="ru-RU" sz="3200" dirty="0" smtClean="0"/>
              <a:t> </a:t>
            </a:r>
            <a:r>
              <a:rPr lang="ru-RU" sz="3200" dirty="0" err="1" smtClean="0"/>
              <a:t>ышкаш</a:t>
            </a:r>
            <a:r>
              <a:rPr lang="ru-RU" sz="3200" dirty="0" smtClean="0"/>
              <a:t> </a:t>
            </a:r>
            <a:r>
              <a:rPr lang="ru-RU" sz="3200" dirty="0" err="1" smtClean="0"/>
              <a:t>эргим</a:t>
            </a:r>
            <a:r>
              <a:rPr lang="ru-RU" sz="3200" dirty="0" smtClean="0"/>
              <a:t>. 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3739665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 smtClean="0"/>
              <a:t>Айтырыгларга</a:t>
            </a:r>
            <a:r>
              <a:rPr lang="ru-RU" dirty="0" smtClean="0"/>
              <a:t> </a:t>
            </a:r>
            <a:r>
              <a:rPr lang="ru-RU" dirty="0" err="1" smtClean="0"/>
              <a:t>харыыланар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3672408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3200" dirty="0" err="1" smtClean="0">
                <a:solidFill>
                  <a:srgbClr val="00B050"/>
                </a:solidFill>
              </a:rPr>
              <a:t>Шулукте</a:t>
            </a:r>
            <a:r>
              <a:rPr lang="ru-RU" sz="3200" dirty="0" smtClean="0">
                <a:solidFill>
                  <a:srgbClr val="00B050"/>
                </a:solidFill>
              </a:rPr>
              <a:t> </a:t>
            </a:r>
            <a:r>
              <a:rPr lang="ru-RU" sz="3200" dirty="0" err="1" smtClean="0">
                <a:solidFill>
                  <a:srgbClr val="00B050"/>
                </a:solidFill>
              </a:rPr>
              <a:t>кымнын</a:t>
            </a:r>
            <a:r>
              <a:rPr lang="ru-RU" sz="3200" dirty="0" smtClean="0">
                <a:solidFill>
                  <a:srgbClr val="00B050"/>
                </a:solidFill>
              </a:rPr>
              <a:t> </a:t>
            </a:r>
            <a:r>
              <a:rPr lang="ru-RU" sz="3200" dirty="0" err="1" smtClean="0">
                <a:solidFill>
                  <a:srgbClr val="00B050"/>
                </a:solidFill>
              </a:rPr>
              <a:t>дугайында</a:t>
            </a:r>
            <a:r>
              <a:rPr lang="ru-RU" sz="3200" dirty="0" smtClean="0">
                <a:solidFill>
                  <a:srgbClr val="00B050"/>
                </a:solidFill>
              </a:rPr>
              <a:t> </a:t>
            </a:r>
            <a:r>
              <a:rPr lang="ru-RU" sz="3200" dirty="0" err="1" smtClean="0">
                <a:solidFill>
                  <a:srgbClr val="00B050"/>
                </a:solidFill>
              </a:rPr>
              <a:t>чугаалап</a:t>
            </a:r>
            <a:r>
              <a:rPr lang="ru-RU" sz="3200" dirty="0" smtClean="0">
                <a:solidFill>
                  <a:srgbClr val="00B050"/>
                </a:solidFill>
              </a:rPr>
              <a:t> </a:t>
            </a:r>
            <a:r>
              <a:rPr lang="ru-RU" sz="3200" dirty="0" err="1" smtClean="0">
                <a:solidFill>
                  <a:srgbClr val="00B050"/>
                </a:solidFill>
              </a:rPr>
              <a:t>турар</a:t>
            </a:r>
            <a:r>
              <a:rPr lang="ru-RU" sz="3200" dirty="0" smtClean="0">
                <a:solidFill>
                  <a:srgbClr val="00B050"/>
                </a:solidFill>
              </a:rPr>
              <a:t>-дыр?</a:t>
            </a:r>
          </a:p>
          <a:p>
            <a:r>
              <a:rPr lang="ru-RU" sz="3200" dirty="0" err="1" smtClean="0">
                <a:solidFill>
                  <a:srgbClr val="00B050"/>
                </a:solidFill>
              </a:rPr>
              <a:t>Башкыны</a:t>
            </a:r>
            <a:r>
              <a:rPr lang="ru-RU" sz="3200" dirty="0" smtClean="0">
                <a:solidFill>
                  <a:srgbClr val="00B050"/>
                </a:solidFill>
              </a:rPr>
              <a:t> </a:t>
            </a:r>
            <a:r>
              <a:rPr lang="ru-RU" sz="3200" dirty="0" err="1" smtClean="0">
                <a:solidFill>
                  <a:srgbClr val="00B050"/>
                </a:solidFill>
              </a:rPr>
              <a:t>кандыг</a:t>
            </a:r>
            <a:r>
              <a:rPr lang="ru-RU" sz="3200" dirty="0" smtClean="0">
                <a:solidFill>
                  <a:srgbClr val="00B050"/>
                </a:solidFill>
              </a:rPr>
              <a:t> </a:t>
            </a:r>
            <a:r>
              <a:rPr lang="ru-RU" sz="3200" dirty="0" err="1" smtClean="0">
                <a:solidFill>
                  <a:srgbClr val="00B050"/>
                </a:solidFill>
              </a:rPr>
              <a:t>дээн-дир</a:t>
            </a:r>
            <a:r>
              <a:rPr lang="ru-RU" sz="3200" dirty="0" smtClean="0">
                <a:solidFill>
                  <a:srgbClr val="00B050"/>
                </a:solidFill>
              </a:rPr>
              <a:t>?</a:t>
            </a:r>
          </a:p>
          <a:p>
            <a:r>
              <a:rPr lang="ru-RU" sz="3200" dirty="0" err="1" smtClean="0">
                <a:solidFill>
                  <a:srgbClr val="00B050"/>
                </a:solidFill>
              </a:rPr>
              <a:t>Башкынын</a:t>
            </a:r>
            <a:r>
              <a:rPr lang="ru-RU" sz="3200" dirty="0" smtClean="0">
                <a:solidFill>
                  <a:srgbClr val="00B050"/>
                </a:solidFill>
              </a:rPr>
              <a:t> </a:t>
            </a:r>
            <a:r>
              <a:rPr lang="ru-RU" sz="3200" dirty="0" err="1" smtClean="0">
                <a:solidFill>
                  <a:srgbClr val="00B050"/>
                </a:solidFill>
              </a:rPr>
              <a:t>арны</a:t>
            </a:r>
            <a:r>
              <a:rPr lang="ru-RU" sz="3200" dirty="0" smtClean="0">
                <a:solidFill>
                  <a:srgbClr val="00B050"/>
                </a:solidFill>
              </a:rPr>
              <a:t> </a:t>
            </a:r>
            <a:r>
              <a:rPr lang="ru-RU" sz="3200" dirty="0" err="1" smtClean="0">
                <a:solidFill>
                  <a:srgbClr val="00B050"/>
                </a:solidFill>
              </a:rPr>
              <a:t>кандыг</a:t>
            </a:r>
            <a:r>
              <a:rPr lang="ru-RU" sz="3200" dirty="0" smtClean="0">
                <a:solidFill>
                  <a:srgbClr val="00B050"/>
                </a:solidFill>
              </a:rPr>
              <a:t>-дыр?</a:t>
            </a:r>
          </a:p>
          <a:p>
            <a:r>
              <a:rPr lang="ru-RU" sz="3200" dirty="0" err="1" smtClean="0">
                <a:solidFill>
                  <a:srgbClr val="00B050"/>
                </a:solidFill>
              </a:rPr>
              <a:t>Кымга</a:t>
            </a:r>
            <a:r>
              <a:rPr lang="ru-RU" sz="3200" dirty="0" smtClean="0">
                <a:solidFill>
                  <a:srgbClr val="00B050"/>
                </a:solidFill>
              </a:rPr>
              <a:t> </a:t>
            </a:r>
            <a:r>
              <a:rPr lang="ru-RU" sz="3200" dirty="0" err="1" smtClean="0">
                <a:solidFill>
                  <a:srgbClr val="00B050"/>
                </a:solidFill>
              </a:rPr>
              <a:t>домейлеп</a:t>
            </a:r>
            <a:r>
              <a:rPr lang="ru-RU" sz="3200" dirty="0" smtClean="0">
                <a:solidFill>
                  <a:srgbClr val="00B050"/>
                </a:solidFill>
              </a:rPr>
              <a:t> </a:t>
            </a:r>
            <a:r>
              <a:rPr lang="ru-RU" sz="3200" dirty="0" err="1" smtClean="0">
                <a:solidFill>
                  <a:srgbClr val="00B050"/>
                </a:solidFill>
              </a:rPr>
              <a:t>турар</a:t>
            </a:r>
            <a:r>
              <a:rPr lang="ru-RU" sz="3200" dirty="0" smtClean="0">
                <a:solidFill>
                  <a:srgbClr val="00B050"/>
                </a:solidFill>
              </a:rPr>
              <a:t>-дыр?</a:t>
            </a:r>
          </a:p>
          <a:p>
            <a:r>
              <a:rPr lang="ru-RU" sz="3200" dirty="0" err="1" smtClean="0">
                <a:solidFill>
                  <a:srgbClr val="00B050"/>
                </a:solidFill>
              </a:rPr>
              <a:t>Шүлүктү</a:t>
            </a:r>
            <a:r>
              <a:rPr lang="ru-RU" sz="3200" dirty="0" smtClean="0">
                <a:solidFill>
                  <a:srgbClr val="00B050"/>
                </a:solidFill>
              </a:rPr>
              <a:t> </a:t>
            </a:r>
            <a:r>
              <a:rPr lang="ru-RU" sz="3200" dirty="0" err="1" smtClean="0">
                <a:solidFill>
                  <a:srgbClr val="00B050"/>
                </a:solidFill>
              </a:rPr>
              <a:t>шээжи</a:t>
            </a:r>
            <a:r>
              <a:rPr lang="ru-RU" sz="3200" dirty="0" smtClean="0">
                <a:solidFill>
                  <a:srgbClr val="00B050"/>
                </a:solidFill>
              </a:rPr>
              <a:t>-биле </a:t>
            </a:r>
            <a:r>
              <a:rPr lang="ru-RU" sz="3200" dirty="0" err="1" smtClean="0">
                <a:solidFill>
                  <a:srgbClr val="00B050"/>
                </a:solidFill>
              </a:rPr>
              <a:t>өөренип</a:t>
            </a:r>
            <a:r>
              <a:rPr lang="ru-RU" sz="3200" dirty="0" smtClean="0">
                <a:solidFill>
                  <a:srgbClr val="00B050"/>
                </a:solidFill>
              </a:rPr>
              <a:t> </a:t>
            </a:r>
            <a:r>
              <a:rPr lang="ru-RU" sz="3200" dirty="0" err="1" smtClean="0">
                <a:solidFill>
                  <a:srgbClr val="00B050"/>
                </a:solidFill>
              </a:rPr>
              <a:t>алыңар</a:t>
            </a:r>
            <a:r>
              <a:rPr lang="ru-RU" sz="3200" dirty="0" smtClean="0">
                <a:solidFill>
                  <a:srgbClr val="00B050"/>
                </a:solidFill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4529738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сность">
  <a:themeElements>
    <a:clrScheme name="Ясность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Ясность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68</TotalTime>
  <Words>97</Words>
  <Application>Microsoft Office PowerPoint</Application>
  <PresentationFormat>Экран (4:3)</PresentationFormat>
  <Paragraphs>28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Ясность</vt:lpstr>
      <vt:lpstr>Тыва Республиканың  Каа-Хем кожууннуң Сарыг-Сеп суурунуң муниципалдыг бюджеттен хандырылгалыг школа назыны четпээн чаштарга каттыштырган хевириниң  5 дугаар «Дамырак» аттыг уруглар сады</vt:lpstr>
      <vt:lpstr>Презентация PowerPoint</vt:lpstr>
      <vt:lpstr>Чурукта кымнарны чураан-дыр?олар чуну  канчап турарлар-дыр?</vt:lpstr>
      <vt:lpstr>Презентация PowerPoint</vt:lpstr>
      <vt:lpstr>Презентация PowerPoint</vt:lpstr>
      <vt:lpstr>Презентация PowerPoint</vt:lpstr>
      <vt:lpstr>Презентация PowerPoint</vt:lpstr>
      <vt:lpstr>Уруунарга Лидия Ооржактын Башкым деп шулуун аянныг номчуп беринер:</vt:lpstr>
      <vt:lpstr>Айтырыгларга харыыланар:</vt:lpstr>
      <vt:lpstr>Улуу-биле четтирдим!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Тыва Республиканың  Каа-Хем кожууннуң Сарыг-Сеп суурунуң муниципалдыг бюджеттен хандырылгалыг школа назыны четпээн чаштарга каттыштырган хевириниң  5 дугаар «Дамырак» аттыг уруглар сады</dc:title>
  <dc:creator>МДОУ 5</dc:creator>
  <cp:lastModifiedBy>Пользователь Windows</cp:lastModifiedBy>
  <cp:revision>13</cp:revision>
  <dcterms:created xsi:type="dcterms:W3CDTF">2023-12-13T05:03:03Z</dcterms:created>
  <dcterms:modified xsi:type="dcterms:W3CDTF">2024-08-30T13:21:56Z</dcterms:modified>
</cp:coreProperties>
</file>