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Тыва </a:t>
            </a:r>
            <a:r>
              <a:rPr lang="ru-RU" sz="1400" dirty="0" err="1"/>
              <a:t>Республиканың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 err="1"/>
              <a:t>Каа-Хем</a:t>
            </a:r>
            <a:r>
              <a:rPr lang="ru-RU" sz="1400" dirty="0"/>
              <a:t> </a:t>
            </a:r>
            <a:r>
              <a:rPr lang="ru-RU" sz="1400" dirty="0" err="1"/>
              <a:t>кожууннуң</a:t>
            </a:r>
            <a:r>
              <a:rPr lang="ru-RU" sz="1400" dirty="0"/>
              <a:t> Сарыг-Сеп </a:t>
            </a:r>
            <a:r>
              <a:rPr lang="ru-RU" sz="1400" dirty="0" err="1"/>
              <a:t>суурунуң</a:t>
            </a:r>
            <a:r>
              <a:rPr lang="ru-RU" sz="1400" dirty="0"/>
              <a:t> </a:t>
            </a:r>
            <a:r>
              <a:rPr lang="ru-RU" sz="1400" dirty="0" err="1"/>
              <a:t>муниципалдыг</a:t>
            </a:r>
            <a:r>
              <a:rPr lang="ru-RU" sz="1400" dirty="0"/>
              <a:t> </a:t>
            </a:r>
            <a:r>
              <a:rPr lang="ru-RU" sz="1400" dirty="0" err="1"/>
              <a:t>бюджеттен</a:t>
            </a:r>
            <a:r>
              <a:rPr lang="ru-RU" sz="1400" dirty="0"/>
              <a:t> </a:t>
            </a:r>
            <a:r>
              <a:rPr lang="ru-RU" sz="1400" dirty="0" err="1"/>
              <a:t>хандырылгалыг</a:t>
            </a:r>
            <a:r>
              <a:rPr lang="ru-RU" sz="1400" dirty="0"/>
              <a:t> школа </a:t>
            </a:r>
            <a:r>
              <a:rPr lang="ru-RU" sz="1400" dirty="0" err="1"/>
              <a:t>назыны</a:t>
            </a:r>
            <a:r>
              <a:rPr lang="ru-RU" sz="1400" dirty="0"/>
              <a:t> </a:t>
            </a:r>
            <a:r>
              <a:rPr lang="ru-RU" sz="1400" dirty="0" err="1"/>
              <a:t>четпээн</a:t>
            </a:r>
            <a:r>
              <a:rPr lang="ru-RU" sz="1400" dirty="0"/>
              <a:t> </a:t>
            </a:r>
            <a:r>
              <a:rPr lang="ru-RU" sz="1400" dirty="0" err="1"/>
              <a:t>чаштарга</a:t>
            </a:r>
            <a:r>
              <a:rPr lang="ru-RU" sz="1400" dirty="0"/>
              <a:t> </a:t>
            </a:r>
            <a:r>
              <a:rPr lang="ru-RU" sz="1400" dirty="0" err="1"/>
              <a:t>каттыштырган</a:t>
            </a:r>
            <a:r>
              <a:rPr lang="ru-RU" sz="1400" dirty="0"/>
              <a:t> </a:t>
            </a:r>
            <a:r>
              <a:rPr lang="ru-RU" sz="1400" dirty="0" err="1"/>
              <a:t>хевириниң</a:t>
            </a:r>
            <a:r>
              <a:rPr lang="ru-RU" sz="1400" dirty="0"/>
              <a:t> </a:t>
            </a:r>
            <a:br>
              <a:rPr lang="ru-RU" sz="1400" dirty="0"/>
            </a:br>
            <a:r>
              <a:rPr lang="ru-RU" sz="1400" dirty="0"/>
              <a:t>5 </a:t>
            </a:r>
            <a:r>
              <a:rPr lang="ru-RU" sz="1400" dirty="0" err="1"/>
              <a:t>дугаар</a:t>
            </a:r>
            <a:r>
              <a:rPr lang="ru-RU" sz="1400" dirty="0"/>
              <a:t> «</a:t>
            </a:r>
            <a:r>
              <a:rPr lang="ru-RU" sz="1400" dirty="0" err="1"/>
              <a:t>Дамырак</a:t>
            </a:r>
            <a:r>
              <a:rPr lang="ru-RU" sz="1400" dirty="0"/>
              <a:t>» </a:t>
            </a:r>
            <a:r>
              <a:rPr lang="ru-RU" sz="1400" dirty="0" err="1"/>
              <a:t>аттыг</a:t>
            </a:r>
            <a:r>
              <a:rPr lang="ru-RU" sz="1400" dirty="0"/>
              <a:t> </a:t>
            </a:r>
            <a:r>
              <a:rPr lang="ru-RU" sz="1400" dirty="0" err="1"/>
              <a:t>уруглар</a:t>
            </a:r>
            <a:r>
              <a:rPr lang="ru-RU" sz="1400" dirty="0"/>
              <a:t> сады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3300" b="1" dirty="0">
                <a:solidFill>
                  <a:srgbClr val="FF0000"/>
                </a:solidFill>
                <a:latin typeface="Constantia"/>
              </a:rPr>
              <a:t>«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Кижизидикчи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 </a:t>
            </a:r>
            <a:r>
              <a:rPr lang="ru-RU" sz="3300" b="1" dirty="0" err="1" smtClean="0">
                <a:solidFill>
                  <a:srgbClr val="FF0000"/>
                </a:solidFill>
                <a:latin typeface="Constantia"/>
              </a:rPr>
              <a:t>башкы</a:t>
            </a:r>
            <a:r>
              <a:rPr lang="ru-RU" sz="3300" b="1" dirty="0" smtClean="0">
                <a:solidFill>
                  <a:srgbClr val="FF0000"/>
                </a:solidFill>
                <a:latin typeface="Constantia"/>
              </a:rPr>
              <a:t>»</a:t>
            </a:r>
            <a:endParaRPr lang="ru-RU" sz="3300" b="1" dirty="0">
              <a:solidFill>
                <a:srgbClr val="FF0000"/>
              </a:solidFill>
              <a:latin typeface="Constantia"/>
            </a:endParaRPr>
          </a:p>
          <a:p>
            <a:pPr marL="274320" lvl="0" indent="-274320" algn="ctr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>
                <a:solidFill>
                  <a:srgbClr val="0070C0"/>
                </a:solidFill>
                <a:latin typeface="Constantia"/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өөредилге</a:t>
            </a:r>
            <a:endParaRPr lang="ru-RU" dirty="0" smtClean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kk-KZ" dirty="0" smtClean="0">
                <a:solidFill>
                  <a:srgbClr val="0070C0"/>
                </a:solidFill>
                <a:latin typeface="Constantia"/>
              </a:rPr>
              <a:t>Улуг</a:t>
            </a:r>
            <a:r>
              <a:rPr lang="kk-KZ" dirty="0" smtClean="0">
                <a:solidFill>
                  <a:srgbClr val="0070C0"/>
                </a:solidFill>
                <a:latin typeface="Constantia"/>
              </a:rPr>
              <a:t> </a:t>
            </a:r>
            <a:r>
              <a:rPr lang="kk-KZ" dirty="0" smtClean="0">
                <a:solidFill>
                  <a:srgbClr val="0070C0"/>
                </a:solidFill>
                <a:latin typeface="Constantia"/>
              </a:rPr>
              <a:t>бөлүк </a:t>
            </a:r>
            <a:r>
              <a:rPr lang="kk-KZ" dirty="0" smtClean="0">
                <a:solidFill>
                  <a:srgbClr val="0070C0"/>
                </a:solidFill>
                <a:latin typeface="Constantia"/>
              </a:rPr>
              <a:t>(5-6 </a:t>
            </a:r>
            <a:r>
              <a:rPr lang="kk-KZ" dirty="0" smtClean="0">
                <a:solidFill>
                  <a:srgbClr val="0070C0"/>
                </a:solidFill>
                <a:latin typeface="Constantia"/>
              </a:rPr>
              <a:t>хар)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smtClean="0">
                <a:solidFill>
                  <a:srgbClr val="0070C0"/>
                </a:solidFill>
                <a:latin typeface="Constantia"/>
              </a:rPr>
              <a:t>сентябрь 23-тен сентябрь 29-ка </a:t>
            </a:r>
            <a:r>
              <a:rPr lang="ru-RU" dirty="0" err="1" smtClean="0">
                <a:solidFill>
                  <a:srgbClr val="0070C0"/>
                </a:solidFill>
                <a:latin typeface="Constantia"/>
              </a:rPr>
              <a:t>чедир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err="1" smtClean="0">
                <a:solidFill>
                  <a:prstClr val="black"/>
                </a:solidFill>
                <a:latin typeface="Constantia"/>
              </a:rPr>
              <a:t>Кичээл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25 </a:t>
            </a:r>
            <a:r>
              <a:rPr lang="ru-RU" dirty="0" smtClean="0">
                <a:solidFill>
                  <a:prstClr val="black"/>
                </a:solidFill>
                <a:latin typeface="Constantia"/>
              </a:rPr>
              <a:t>минут</a:t>
            </a: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buClr>
                <a:srgbClr val="0BD0D9"/>
              </a:buClr>
              <a:buSzPct val="95000"/>
              <a:buNone/>
            </a:pPr>
            <a:r>
              <a:rPr lang="ru-RU" dirty="0" err="1">
                <a:solidFill>
                  <a:prstClr val="black"/>
                </a:solidFill>
                <a:latin typeface="Constantia"/>
              </a:rPr>
              <a:t>Кижизидикчи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башкы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Constantia"/>
              </a:rPr>
              <a:t>Дапыян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З.В.</a:t>
            </a: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prstClr val="black"/>
              </a:solidFill>
              <a:latin typeface="Constantia"/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endParaRPr lang="ru-RU" dirty="0">
              <a:solidFill>
                <a:srgbClr val="0070C0"/>
              </a:solidFill>
              <a:latin typeface="Constantia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dirty="0" smtClean="0">
                <a:solidFill>
                  <a:srgbClr val="0070C0"/>
                </a:solidFill>
                <a:latin typeface="Constantia"/>
              </a:rPr>
              <a:t>Сарыг-Сеп, 2024</a:t>
            </a:r>
            <a:endParaRPr lang="ru-RU" dirty="0">
              <a:solidFill>
                <a:srgbClr val="0070C0"/>
              </a:solidFill>
              <a:latin typeface="Constanti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347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Ынак</a:t>
            </a:r>
            <a:r>
              <a:rPr lang="ru-RU" dirty="0" smtClean="0"/>
              <a:t> </a:t>
            </a:r>
            <a:r>
              <a:rPr lang="ru-RU" dirty="0" err="1" smtClean="0"/>
              <a:t>башкыңарга</a:t>
            </a:r>
            <a:r>
              <a:rPr lang="ru-RU" dirty="0" smtClean="0"/>
              <a:t> </a:t>
            </a:r>
            <a:r>
              <a:rPr lang="ru-RU" dirty="0" err="1" smtClean="0"/>
              <a:t>чараш</a:t>
            </a:r>
            <a:r>
              <a:rPr lang="ru-RU" dirty="0" smtClean="0"/>
              <a:t> </a:t>
            </a:r>
            <a:r>
              <a:rPr lang="ru-RU" dirty="0" err="1" smtClean="0"/>
              <a:t>чечектен</a:t>
            </a:r>
            <a:r>
              <a:rPr lang="ru-RU" dirty="0" smtClean="0"/>
              <a:t> </a:t>
            </a:r>
            <a:r>
              <a:rPr lang="ru-RU" dirty="0" err="1" smtClean="0"/>
              <a:t>чуруп</a:t>
            </a:r>
            <a:r>
              <a:rPr lang="ru-RU" dirty="0" smtClean="0"/>
              <a:t> </a:t>
            </a:r>
            <a:r>
              <a:rPr lang="ru-RU" dirty="0" err="1" smtClean="0"/>
              <a:t>бериңер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69" y="1600200"/>
            <a:ext cx="3471862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59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31704"/>
          </a:xfrm>
        </p:spPr>
        <p:txBody>
          <a:bodyPr/>
          <a:lstStyle/>
          <a:p>
            <a:pPr algn="ctr"/>
            <a:r>
              <a:rPr lang="ru-RU" dirty="0" err="1" smtClean="0"/>
              <a:t>Улуу</a:t>
            </a:r>
            <a:r>
              <a:rPr lang="ru-RU" dirty="0" smtClean="0"/>
              <a:t>-биле </a:t>
            </a:r>
            <a:r>
              <a:rPr lang="ru-RU" dirty="0" err="1" smtClean="0"/>
              <a:t>четтирдим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93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Хүндүлүг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ада-</a:t>
            </a:r>
            <a:r>
              <a:rPr lang="ru-RU" sz="3200" b="1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иелер</a:t>
            </a:r>
            <a: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br>
              <a:rPr lang="ru-RU" sz="3200" b="1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Урууңар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-биле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өөренип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олургаш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чурукка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тырттырып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аарын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диледивис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b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Чурууңарны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бөлүүңерниң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вайберинче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азы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болза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кижизидикчи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башкыңарның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хуу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арыннынче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чортуп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бээриңерни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дилээр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дир</a:t>
            </a:r>
            <a:r>
              <a:rPr lang="ru-RU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22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Чурукта</a:t>
            </a:r>
            <a:r>
              <a:rPr lang="ru-RU" dirty="0" smtClean="0"/>
              <a:t> </a:t>
            </a:r>
            <a:r>
              <a:rPr lang="ru-RU" dirty="0" err="1" smtClean="0"/>
              <a:t>кымнарны</a:t>
            </a:r>
            <a:r>
              <a:rPr lang="ru-RU" dirty="0" smtClean="0"/>
              <a:t> </a:t>
            </a:r>
            <a:r>
              <a:rPr lang="ru-RU" dirty="0" err="1" smtClean="0"/>
              <a:t>чураан-дыр?олар</a:t>
            </a:r>
            <a:r>
              <a:rPr lang="ru-RU" dirty="0" smtClean="0"/>
              <a:t> </a:t>
            </a:r>
            <a:r>
              <a:rPr lang="ru-RU" dirty="0" err="1" smtClean="0"/>
              <a:t>чуну</a:t>
            </a:r>
            <a:r>
              <a:rPr lang="ru-RU" dirty="0" smtClean="0"/>
              <a:t>  </a:t>
            </a:r>
            <a:r>
              <a:rPr lang="ru-RU" dirty="0" err="1" smtClean="0"/>
              <a:t>канчап</a:t>
            </a:r>
            <a:r>
              <a:rPr lang="ru-RU" dirty="0" smtClean="0"/>
              <a:t> </a:t>
            </a:r>
            <a:r>
              <a:rPr lang="ru-RU" dirty="0" err="1" smtClean="0"/>
              <a:t>турарлар</a:t>
            </a:r>
            <a:r>
              <a:rPr lang="ru-RU" dirty="0" smtClean="0"/>
              <a:t>-дыр?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467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722193" cy="4927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01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58" y="1600200"/>
            <a:ext cx="6398083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66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631187" cy="5462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96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577638" cy="526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86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err="1" smtClean="0"/>
              <a:t>Урууңарга</a:t>
            </a:r>
            <a:r>
              <a:rPr lang="ru-RU" sz="2400" dirty="0" smtClean="0"/>
              <a:t> </a:t>
            </a:r>
            <a:r>
              <a:rPr lang="ru-RU" sz="2400" dirty="0" smtClean="0"/>
              <a:t>Лидия </a:t>
            </a:r>
            <a:r>
              <a:rPr lang="ru-RU" sz="2400" dirty="0" err="1" smtClean="0"/>
              <a:t>Ооржактың</a:t>
            </a:r>
            <a:r>
              <a:rPr lang="ru-RU" sz="2400" dirty="0" smtClean="0"/>
              <a:t> </a:t>
            </a:r>
            <a:r>
              <a:rPr lang="ru-RU" sz="2400" dirty="0" err="1" smtClean="0"/>
              <a:t>Башкым</a:t>
            </a:r>
            <a:r>
              <a:rPr lang="ru-RU" sz="2400" dirty="0" smtClean="0"/>
              <a:t> </a:t>
            </a:r>
            <a:r>
              <a:rPr lang="ru-RU" sz="2400" dirty="0" err="1" smtClean="0"/>
              <a:t>деп</a:t>
            </a:r>
            <a:r>
              <a:rPr lang="ru-RU" sz="2400" dirty="0" smtClean="0"/>
              <a:t> </a:t>
            </a:r>
            <a:r>
              <a:rPr lang="ru-RU" sz="2400" dirty="0" err="1" smtClean="0"/>
              <a:t>шүлүүн</a:t>
            </a:r>
            <a:r>
              <a:rPr lang="ru-RU" sz="2400" dirty="0" smtClean="0"/>
              <a:t> </a:t>
            </a:r>
            <a:r>
              <a:rPr lang="ru-RU" sz="2400" dirty="0" err="1" smtClean="0"/>
              <a:t>аянныг</a:t>
            </a:r>
            <a:r>
              <a:rPr lang="ru-RU" sz="2400" dirty="0" smtClean="0"/>
              <a:t> </a:t>
            </a:r>
            <a:r>
              <a:rPr lang="ru-RU" sz="2400" dirty="0" err="1" smtClean="0"/>
              <a:t>номчуп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бериңер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 err="1" smtClean="0"/>
              <a:t>Башкым</a:t>
            </a: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err="1" smtClean="0"/>
              <a:t>Кижизидикчи</a:t>
            </a:r>
            <a:r>
              <a:rPr lang="ru-RU" sz="3200" dirty="0" smtClean="0"/>
              <a:t> </a:t>
            </a:r>
            <a:r>
              <a:rPr lang="ru-RU" sz="3200" dirty="0" err="1" smtClean="0"/>
              <a:t>башкым</a:t>
            </a: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Кижи </a:t>
            </a:r>
            <a:r>
              <a:rPr lang="ru-RU" sz="3200" dirty="0" err="1" smtClean="0"/>
              <a:t>черле</a:t>
            </a:r>
            <a:r>
              <a:rPr lang="ru-RU" sz="3200" dirty="0" smtClean="0"/>
              <a:t> </a:t>
            </a:r>
            <a:r>
              <a:rPr lang="ru-RU" sz="3200" dirty="0" err="1" smtClean="0"/>
              <a:t>кончувас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 err="1" smtClean="0"/>
              <a:t>Арны</a:t>
            </a:r>
            <a:r>
              <a:rPr lang="ru-RU" sz="3200" dirty="0" smtClean="0"/>
              <a:t> </a:t>
            </a:r>
            <a:r>
              <a:rPr lang="ru-RU" sz="3200" dirty="0" err="1" smtClean="0"/>
              <a:t>чырык</a:t>
            </a:r>
            <a:r>
              <a:rPr lang="ru-RU" sz="3200" dirty="0" smtClean="0"/>
              <a:t>, </a:t>
            </a:r>
            <a:r>
              <a:rPr lang="ru-RU" sz="3200" dirty="0" err="1" smtClean="0"/>
              <a:t>чазык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 err="1" smtClean="0"/>
              <a:t>Авам</a:t>
            </a:r>
            <a:r>
              <a:rPr lang="ru-RU" sz="3200" dirty="0" smtClean="0"/>
              <a:t> </a:t>
            </a:r>
            <a:r>
              <a:rPr lang="ru-RU" sz="3200" dirty="0" err="1" smtClean="0"/>
              <a:t>ышкаш</a:t>
            </a:r>
            <a:r>
              <a:rPr lang="ru-RU" sz="3200" dirty="0" smtClean="0"/>
              <a:t> </a:t>
            </a:r>
            <a:r>
              <a:rPr lang="ru-RU" sz="3200" dirty="0" err="1" smtClean="0"/>
              <a:t>эргим</a:t>
            </a:r>
            <a:r>
              <a:rPr lang="ru-RU" sz="3200" dirty="0" smtClean="0"/>
              <a:t>.</a:t>
            </a:r>
          </a:p>
          <a:p>
            <a:pPr marL="0" indent="0" algn="ctr">
              <a:buNone/>
            </a:pPr>
            <a:r>
              <a:rPr lang="ru-RU" sz="3200" dirty="0" err="1" smtClean="0"/>
              <a:t>Билдинмес</a:t>
            </a:r>
            <a:r>
              <a:rPr lang="ru-RU" sz="3200" dirty="0" smtClean="0"/>
              <a:t> </a:t>
            </a:r>
            <a:r>
              <a:rPr lang="ru-RU" sz="3200" dirty="0" err="1" smtClean="0"/>
              <a:t>чүүлдерни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 err="1" smtClean="0"/>
              <a:t>Биске</a:t>
            </a:r>
            <a:r>
              <a:rPr lang="ru-RU" sz="3200" dirty="0" smtClean="0"/>
              <a:t> </a:t>
            </a:r>
            <a:r>
              <a:rPr lang="ru-RU" sz="3200" dirty="0" err="1" smtClean="0"/>
              <a:t>дораан</a:t>
            </a:r>
            <a:r>
              <a:rPr lang="ru-RU" sz="3200" dirty="0" smtClean="0"/>
              <a:t> </a:t>
            </a:r>
            <a:r>
              <a:rPr lang="ru-RU" sz="3200" dirty="0" err="1" smtClean="0"/>
              <a:t>айтыр</a:t>
            </a:r>
            <a:r>
              <a:rPr lang="ru-RU" sz="3200" dirty="0" smtClean="0"/>
              <a:t>.</a:t>
            </a:r>
          </a:p>
          <a:p>
            <a:pPr marL="0" indent="0" algn="ctr">
              <a:buNone/>
            </a:pPr>
            <a:r>
              <a:rPr lang="ru-RU" sz="3200" dirty="0" err="1" smtClean="0"/>
              <a:t>Хун</a:t>
            </a:r>
            <a:r>
              <a:rPr lang="ru-RU" sz="3200" dirty="0" smtClean="0"/>
              <a:t> </a:t>
            </a:r>
            <a:r>
              <a:rPr lang="ru-RU" sz="3200" dirty="0" err="1" smtClean="0"/>
              <a:t>дег</a:t>
            </a:r>
            <a:r>
              <a:rPr lang="ru-RU" sz="3200" dirty="0" smtClean="0"/>
              <a:t> </a:t>
            </a:r>
            <a:r>
              <a:rPr lang="ru-RU" sz="3200" dirty="0" err="1" smtClean="0"/>
              <a:t>чылыын</a:t>
            </a:r>
            <a:r>
              <a:rPr lang="ru-RU" sz="3200" dirty="0" smtClean="0"/>
              <a:t> </a:t>
            </a:r>
            <a:r>
              <a:rPr lang="ru-RU" sz="3200" dirty="0" err="1" smtClean="0"/>
              <a:t>өргүүр</a:t>
            </a:r>
            <a:r>
              <a:rPr lang="ru-RU" sz="3200" dirty="0" smtClean="0"/>
              <a:t>,</a:t>
            </a:r>
          </a:p>
          <a:p>
            <a:pPr marL="0" indent="0" algn="ctr">
              <a:buNone/>
            </a:pPr>
            <a:r>
              <a:rPr lang="ru-RU" sz="3200" dirty="0" err="1" smtClean="0"/>
              <a:t>Хүлүмзүрээн</a:t>
            </a:r>
            <a:r>
              <a:rPr lang="ru-RU" sz="3200" dirty="0" smtClean="0"/>
              <a:t> </a:t>
            </a:r>
            <a:r>
              <a:rPr lang="ru-RU" sz="3200" dirty="0" err="1" smtClean="0"/>
              <a:t>башкым</a:t>
            </a:r>
            <a:r>
              <a:rPr lang="ru-RU" sz="3200" dirty="0" smtClean="0"/>
              <a:t>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3966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Айтырыгларга</a:t>
            </a:r>
            <a:r>
              <a:rPr lang="ru-RU" dirty="0" smtClean="0"/>
              <a:t> </a:t>
            </a:r>
            <a:r>
              <a:rPr lang="ru-RU" dirty="0" err="1" smtClean="0"/>
              <a:t>харыыланар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724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B050"/>
                </a:solidFill>
              </a:rPr>
              <a:t>Шулукте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кымнын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дугайында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чугаалап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турар</a:t>
            </a:r>
            <a:r>
              <a:rPr lang="ru-RU" sz="3200" dirty="0" smtClean="0">
                <a:solidFill>
                  <a:srgbClr val="00B050"/>
                </a:solidFill>
              </a:rPr>
              <a:t>-дыр?</a:t>
            </a:r>
          </a:p>
          <a:p>
            <a:r>
              <a:rPr lang="ru-RU" sz="3200" dirty="0" err="1" smtClean="0">
                <a:solidFill>
                  <a:srgbClr val="00B050"/>
                </a:solidFill>
              </a:rPr>
              <a:t>Башкыны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кандыг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дээн-дир</a:t>
            </a:r>
            <a:r>
              <a:rPr lang="ru-RU" sz="3200" dirty="0" smtClean="0">
                <a:solidFill>
                  <a:srgbClr val="00B050"/>
                </a:solidFill>
              </a:rPr>
              <a:t>?</a:t>
            </a:r>
          </a:p>
          <a:p>
            <a:r>
              <a:rPr lang="ru-RU" sz="3200" dirty="0" err="1" smtClean="0">
                <a:solidFill>
                  <a:srgbClr val="00B050"/>
                </a:solidFill>
              </a:rPr>
              <a:t>Башкынын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арны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кандыг</a:t>
            </a:r>
            <a:r>
              <a:rPr lang="ru-RU" sz="3200" dirty="0" smtClean="0">
                <a:solidFill>
                  <a:srgbClr val="00B050"/>
                </a:solidFill>
              </a:rPr>
              <a:t>-дыр?</a:t>
            </a:r>
          </a:p>
          <a:p>
            <a:r>
              <a:rPr lang="ru-RU" sz="3200" dirty="0" err="1" smtClean="0">
                <a:solidFill>
                  <a:srgbClr val="00B050"/>
                </a:solidFill>
              </a:rPr>
              <a:t>Кымга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домейлеп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турар</a:t>
            </a:r>
            <a:r>
              <a:rPr lang="ru-RU" sz="3200" dirty="0" smtClean="0">
                <a:solidFill>
                  <a:srgbClr val="00B050"/>
                </a:solidFill>
              </a:rPr>
              <a:t>-дыр?</a:t>
            </a:r>
          </a:p>
          <a:p>
            <a:r>
              <a:rPr lang="ru-RU" sz="3200" dirty="0" err="1" smtClean="0">
                <a:solidFill>
                  <a:srgbClr val="00B050"/>
                </a:solidFill>
              </a:rPr>
              <a:t>Шүлүктү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шээжи</a:t>
            </a:r>
            <a:r>
              <a:rPr lang="ru-RU" sz="3200" dirty="0" smtClean="0">
                <a:solidFill>
                  <a:srgbClr val="00B050"/>
                </a:solidFill>
              </a:rPr>
              <a:t>-биле </a:t>
            </a:r>
            <a:r>
              <a:rPr lang="ru-RU" sz="3200" dirty="0" err="1" smtClean="0">
                <a:solidFill>
                  <a:srgbClr val="00B050"/>
                </a:solidFill>
              </a:rPr>
              <a:t>өөренип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  <a:r>
              <a:rPr lang="ru-RU" sz="3200" dirty="0" err="1" smtClean="0">
                <a:solidFill>
                  <a:srgbClr val="00B050"/>
                </a:solidFill>
              </a:rPr>
              <a:t>алыңар</a:t>
            </a:r>
            <a:r>
              <a:rPr lang="ru-RU" sz="3200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97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86</TotalTime>
  <Words>118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Ясность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Чурукта кымнарны чураан-дыр?олар чуну  канчап турарлар-дыр?</vt:lpstr>
      <vt:lpstr>Презентация PowerPoint</vt:lpstr>
      <vt:lpstr>Презентация PowerPoint</vt:lpstr>
      <vt:lpstr>Презентация PowerPoint</vt:lpstr>
      <vt:lpstr>Презентация PowerPoint</vt:lpstr>
      <vt:lpstr>Урууңарга Лидия Ооржактың Башкым деп шүлүүн аянныг номчуп бериңер:</vt:lpstr>
      <vt:lpstr>Айтырыгларга харыыланар:</vt:lpstr>
      <vt:lpstr>Ынак башкыңарга чараш чечектен чуруп бериңер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15</cp:revision>
  <dcterms:created xsi:type="dcterms:W3CDTF">2023-12-13T05:03:03Z</dcterms:created>
  <dcterms:modified xsi:type="dcterms:W3CDTF">2024-08-31T06:14:18Z</dcterms:modified>
</cp:coreProperties>
</file>