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/>
              <a:t>Тыва </a:t>
            </a:r>
            <a:r>
              <a:rPr lang="ru-RU" sz="1400" dirty="0" err="1"/>
              <a:t>Республиканың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 err="1"/>
              <a:t>Каа-Хем</a:t>
            </a:r>
            <a:r>
              <a:rPr lang="ru-RU" sz="1400" dirty="0"/>
              <a:t> </a:t>
            </a:r>
            <a:r>
              <a:rPr lang="ru-RU" sz="1400" dirty="0" err="1"/>
              <a:t>кожууннуң</a:t>
            </a:r>
            <a:r>
              <a:rPr lang="ru-RU" sz="1400" dirty="0"/>
              <a:t> Сарыг-Сеп </a:t>
            </a:r>
            <a:r>
              <a:rPr lang="ru-RU" sz="1400" dirty="0" err="1"/>
              <a:t>суурунуң</a:t>
            </a:r>
            <a:r>
              <a:rPr lang="ru-RU" sz="1400" dirty="0"/>
              <a:t> </a:t>
            </a:r>
            <a:r>
              <a:rPr lang="ru-RU" sz="1400" dirty="0" err="1"/>
              <a:t>муниципалдыг</a:t>
            </a:r>
            <a:r>
              <a:rPr lang="ru-RU" sz="1400" dirty="0"/>
              <a:t> </a:t>
            </a:r>
            <a:r>
              <a:rPr lang="ru-RU" sz="1400" dirty="0" err="1"/>
              <a:t>бюджеттен</a:t>
            </a:r>
            <a:r>
              <a:rPr lang="ru-RU" sz="1400" dirty="0"/>
              <a:t> </a:t>
            </a:r>
            <a:r>
              <a:rPr lang="ru-RU" sz="1400" dirty="0" err="1"/>
              <a:t>хандырылгалыг</a:t>
            </a:r>
            <a:r>
              <a:rPr lang="ru-RU" sz="1400" dirty="0"/>
              <a:t> школа </a:t>
            </a:r>
            <a:r>
              <a:rPr lang="ru-RU" sz="1400" dirty="0" err="1"/>
              <a:t>назыны</a:t>
            </a:r>
            <a:r>
              <a:rPr lang="ru-RU" sz="1400" dirty="0"/>
              <a:t> </a:t>
            </a:r>
            <a:r>
              <a:rPr lang="ru-RU" sz="1400" dirty="0" err="1"/>
              <a:t>четпээн</a:t>
            </a:r>
            <a:r>
              <a:rPr lang="ru-RU" sz="1400" dirty="0"/>
              <a:t> </a:t>
            </a:r>
            <a:r>
              <a:rPr lang="ru-RU" sz="1400" dirty="0" err="1"/>
              <a:t>чаштарга</a:t>
            </a:r>
            <a:r>
              <a:rPr lang="ru-RU" sz="1400" dirty="0"/>
              <a:t> </a:t>
            </a:r>
            <a:r>
              <a:rPr lang="ru-RU" sz="1400" dirty="0" err="1"/>
              <a:t>каттыштырган</a:t>
            </a:r>
            <a:r>
              <a:rPr lang="ru-RU" sz="1400" dirty="0"/>
              <a:t> </a:t>
            </a:r>
            <a:r>
              <a:rPr lang="ru-RU" sz="1400" dirty="0" err="1"/>
              <a:t>хевириниң</a:t>
            </a:r>
            <a:r>
              <a:rPr lang="ru-RU" sz="1400" dirty="0"/>
              <a:t> </a:t>
            </a:r>
            <a:br>
              <a:rPr lang="ru-RU" sz="1400" dirty="0"/>
            </a:br>
            <a:r>
              <a:rPr lang="ru-RU" sz="1400" dirty="0"/>
              <a:t>5 </a:t>
            </a:r>
            <a:r>
              <a:rPr lang="ru-RU" sz="1400" dirty="0" err="1"/>
              <a:t>дугаар</a:t>
            </a:r>
            <a:r>
              <a:rPr lang="ru-RU" sz="1400" dirty="0"/>
              <a:t> «</a:t>
            </a:r>
            <a:r>
              <a:rPr lang="ru-RU" sz="1400" dirty="0" err="1"/>
              <a:t>Дамырак</a:t>
            </a:r>
            <a:r>
              <a:rPr lang="ru-RU" sz="1400" dirty="0"/>
              <a:t>» </a:t>
            </a:r>
            <a:r>
              <a:rPr lang="ru-RU" sz="1400" dirty="0" err="1"/>
              <a:t>аттыг</a:t>
            </a:r>
            <a:r>
              <a:rPr lang="ru-RU" sz="1400" dirty="0"/>
              <a:t> </a:t>
            </a:r>
            <a:r>
              <a:rPr lang="ru-RU" sz="1400" dirty="0" err="1"/>
              <a:t>уруглар</a:t>
            </a:r>
            <a:r>
              <a:rPr lang="ru-RU" sz="1400" dirty="0"/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sz="3300" b="1" dirty="0">
                <a:solidFill>
                  <a:srgbClr val="FF0000"/>
                </a:solidFill>
                <a:latin typeface="Constantia"/>
              </a:rPr>
              <a:t>«</a:t>
            </a:r>
            <a:r>
              <a:rPr lang="ru-RU" sz="3300" b="1" dirty="0" err="1" smtClean="0">
                <a:solidFill>
                  <a:srgbClr val="FF0000"/>
                </a:solidFill>
                <a:latin typeface="Constantia"/>
              </a:rPr>
              <a:t>Кижизидикчи</a:t>
            </a:r>
            <a:r>
              <a:rPr lang="ru-RU" sz="3300" b="1" dirty="0" smtClean="0">
                <a:solidFill>
                  <a:srgbClr val="FF0000"/>
                </a:solidFill>
                <a:latin typeface="Constantia"/>
              </a:rPr>
              <a:t> </a:t>
            </a:r>
            <a:r>
              <a:rPr lang="ru-RU" sz="3300" b="1" dirty="0" err="1" smtClean="0">
                <a:solidFill>
                  <a:srgbClr val="FF0000"/>
                </a:solidFill>
                <a:latin typeface="Constantia"/>
              </a:rPr>
              <a:t>башкы</a:t>
            </a:r>
            <a:r>
              <a:rPr lang="ru-RU" sz="3300" b="1" dirty="0" smtClean="0">
                <a:solidFill>
                  <a:srgbClr val="FF0000"/>
                </a:solidFill>
                <a:latin typeface="Constantia"/>
              </a:rPr>
              <a:t>»</a:t>
            </a:r>
            <a:endParaRPr lang="ru-RU" sz="3300" b="1" dirty="0">
              <a:solidFill>
                <a:srgbClr val="FF0000"/>
              </a:solidFill>
              <a:latin typeface="Constantia"/>
            </a:endParaRPr>
          </a:p>
          <a:p>
            <a:pPr marL="274320" lvl="0" indent="-274320" algn="ctr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>
                <a:solidFill>
                  <a:srgbClr val="0070C0"/>
                </a:solidFill>
                <a:latin typeface="Constantia"/>
              </a:rPr>
              <a:t>Интернет четки-биле </a:t>
            </a:r>
            <a:r>
              <a:rPr lang="ru-RU" dirty="0" err="1" smtClean="0">
                <a:solidFill>
                  <a:srgbClr val="0070C0"/>
                </a:solidFill>
                <a:latin typeface="Constantia"/>
              </a:rPr>
              <a:t>өөредилге</a:t>
            </a:r>
            <a:endParaRPr lang="ru-RU" dirty="0" smtClean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kk-KZ" dirty="0" smtClean="0">
                <a:solidFill>
                  <a:srgbClr val="0070C0"/>
                </a:solidFill>
                <a:latin typeface="Constantia"/>
              </a:rPr>
              <a:t>Школага белеткел </a:t>
            </a:r>
            <a:r>
              <a:rPr lang="kk-KZ" dirty="0" smtClean="0">
                <a:solidFill>
                  <a:srgbClr val="0070C0"/>
                </a:solidFill>
                <a:latin typeface="Constantia"/>
              </a:rPr>
              <a:t> бөлүү (6-</a:t>
            </a:r>
            <a:r>
              <a:rPr lang="kk-KZ" dirty="0" smtClean="0">
                <a:solidFill>
                  <a:srgbClr val="0070C0"/>
                </a:solidFill>
                <a:latin typeface="Constantia"/>
              </a:rPr>
              <a:t>7</a:t>
            </a:r>
            <a:r>
              <a:rPr lang="kk-KZ" dirty="0" smtClean="0">
                <a:solidFill>
                  <a:srgbClr val="0070C0"/>
                </a:solidFill>
                <a:latin typeface="Constantia"/>
              </a:rPr>
              <a:t> </a:t>
            </a:r>
            <a:r>
              <a:rPr lang="kk-KZ" dirty="0" smtClean="0">
                <a:solidFill>
                  <a:srgbClr val="0070C0"/>
                </a:solidFill>
                <a:latin typeface="Constantia"/>
              </a:rPr>
              <a:t>хар)</a:t>
            </a:r>
            <a:endParaRPr lang="ru-RU" dirty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 smtClean="0">
                <a:solidFill>
                  <a:srgbClr val="0070C0"/>
                </a:solidFill>
                <a:latin typeface="Constantia"/>
              </a:rPr>
              <a:t>сентябрь 23-тен сентябрь 29-ка </a:t>
            </a:r>
            <a:r>
              <a:rPr lang="ru-RU" dirty="0" err="1" smtClean="0">
                <a:solidFill>
                  <a:srgbClr val="0070C0"/>
                </a:solidFill>
                <a:latin typeface="Constantia"/>
              </a:rPr>
              <a:t>чедир</a:t>
            </a:r>
            <a:endParaRPr lang="ru-RU" dirty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 err="1" smtClean="0">
                <a:solidFill>
                  <a:prstClr val="black"/>
                </a:solidFill>
                <a:latin typeface="Constantia"/>
              </a:rPr>
              <a:t>Кичээл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30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 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минут</a:t>
            </a: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0" lvl="0" indent="0" algn="r">
              <a:buClr>
                <a:srgbClr val="0BD0D9"/>
              </a:buClr>
              <a:buSzPct val="95000"/>
              <a:buNone/>
            </a:pPr>
            <a:r>
              <a:rPr lang="ru-RU" dirty="0" err="1">
                <a:solidFill>
                  <a:prstClr val="black"/>
                </a:solidFill>
                <a:latin typeface="Constantia"/>
              </a:rPr>
              <a:t>Кижизидикчи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Constantia"/>
              </a:rPr>
              <a:t>башкы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: </a:t>
            </a:r>
            <a:r>
              <a:rPr lang="ru-RU" dirty="0" err="1">
                <a:solidFill>
                  <a:prstClr val="black"/>
                </a:solidFill>
                <a:latin typeface="Constantia"/>
              </a:rPr>
              <a:t>Дапыян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 З.В.</a:t>
            </a: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prstClr val="black"/>
              </a:solidFill>
              <a:latin typeface="Constantia"/>
            </a:endParaRPr>
          </a:p>
          <a:p>
            <a:pPr marL="274320" lvl="0" indent="-274320">
              <a:buClr>
                <a:srgbClr val="0BD0D9"/>
              </a:buClr>
              <a:buSzPct val="95000"/>
              <a:buFont typeface="Wingdings 2"/>
              <a:buChar char=""/>
            </a:pPr>
            <a:endParaRPr lang="ru-RU" dirty="0">
              <a:solidFill>
                <a:srgbClr val="0070C0"/>
              </a:solidFill>
              <a:latin typeface="Constantia"/>
            </a:endParaRPr>
          </a:p>
          <a:p>
            <a:pPr marL="0" lvl="0" indent="0" algn="ctr">
              <a:buClr>
                <a:srgbClr val="0BD0D9"/>
              </a:buClr>
              <a:buSzPct val="95000"/>
              <a:buNone/>
            </a:pPr>
            <a:r>
              <a:rPr lang="ru-RU" dirty="0" smtClean="0">
                <a:solidFill>
                  <a:srgbClr val="0070C0"/>
                </a:solidFill>
                <a:latin typeface="Constantia"/>
              </a:rPr>
              <a:t>Сарыг-Сеп, 2024</a:t>
            </a:r>
            <a:endParaRPr lang="ru-RU" dirty="0">
              <a:solidFill>
                <a:srgbClr val="0070C0"/>
              </a:solidFill>
              <a:latin typeface="Constantia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03479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Ынак</a:t>
            </a:r>
            <a:r>
              <a:rPr lang="ru-RU" dirty="0" smtClean="0"/>
              <a:t> </a:t>
            </a:r>
            <a:r>
              <a:rPr lang="ru-RU" dirty="0" err="1" smtClean="0"/>
              <a:t>башкыңарга</a:t>
            </a:r>
            <a:r>
              <a:rPr lang="ru-RU" dirty="0" smtClean="0"/>
              <a:t> </a:t>
            </a:r>
            <a:r>
              <a:rPr lang="ru-RU" dirty="0" err="1" smtClean="0"/>
              <a:t>чараш</a:t>
            </a:r>
            <a:r>
              <a:rPr lang="ru-RU" dirty="0" smtClean="0"/>
              <a:t> </a:t>
            </a:r>
            <a:r>
              <a:rPr lang="ru-RU" dirty="0" err="1" smtClean="0"/>
              <a:t>чечектен</a:t>
            </a:r>
            <a:r>
              <a:rPr lang="ru-RU" dirty="0" smtClean="0"/>
              <a:t> </a:t>
            </a:r>
            <a:r>
              <a:rPr lang="ru-RU" dirty="0" err="1" smtClean="0"/>
              <a:t>чуруп</a:t>
            </a:r>
            <a:r>
              <a:rPr lang="ru-RU" dirty="0" smtClean="0"/>
              <a:t> </a:t>
            </a:r>
            <a:r>
              <a:rPr lang="ru-RU" dirty="0" err="1" smtClean="0"/>
              <a:t>бериңер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662" y="1600200"/>
            <a:ext cx="4204676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07590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831704"/>
          </a:xfrm>
        </p:spPr>
        <p:txBody>
          <a:bodyPr/>
          <a:lstStyle/>
          <a:p>
            <a:pPr algn="ctr"/>
            <a:r>
              <a:rPr lang="ru-RU" dirty="0" err="1" smtClean="0"/>
              <a:t>Улуу</a:t>
            </a:r>
            <a:r>
              <a:rPr lang="ru-RU" dirty="0" smtClean="0"/>
              <a:t>-биле </a:t>
            </a:r>
            <a:r>
              <a:rPr lang="ru-RU" dirty="0" err="1" smtClean="0"/>
              <a:t>четтирдим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93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Хүндүлүг</a:t>
            </a:r>
            <a:r>
              <a:rPr lang="ru-RU" sz="32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ада-</a:t>
            </a:r>
            <a:r>
              <a:rPr lang="ru-RU" sz="3200" b="1" dirty="0" err="1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иелер</a:t>
            </a:r>
            <a:r>
              <a:rPr lang="ru-RU" sz="32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!</a:t>
            </a:r>
            <a:br>
              <a:rPr lang="ru-RU" sz="3200" b="1" dirty="0">
                <a:ln w="6350">
                  <a:noFill/>
                </a:ln>
                <a:solidFill>
                  <a:srgbClr val="C0000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sz="18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sz="1800" b="1" dirty="0">
                <a:ln w="6350">
                  <a:noFill/>
                </a:ln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Урууңар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-биле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өөренип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олургаш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чурукка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тырттырып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аарын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диледивис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b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Чурууңарны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бөлүүңерниң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вайберинче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азы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болза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кижизидикчи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башкыңарның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хуу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арыннынче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чортуп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бээриңерни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дилээр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ru-RU" b="1" dirty="0" err="1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дир</a:t>
            </a:r>
            <a:r>
              <a:rPr lang="ru-RU" b="1" dirty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 бис.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222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Чурукта</a:t>
            </a:r>
            <a:r>
              <a:rPr lang="ru-RU" dirty="0" smtClean="0"/>
              <a:t> </a:t>
            </a:r>
            <a:r>
              <a:rPr lang="ru-RU" dirty="0" err="1" smtClean="0"/>
              <a:t>кымнарны</a:t>
            </a:r>
            <a:r>
              <a:rPr lang="ru-RU" dirty="0" smtClean="0"/>
              <a:t> </a:t>
            </a:r>
            <a:r>
              <a:rPr lang="ru-RU" dirty="0" err="1" smtClean="0"/>
              <a:t>чураан</a:t>
            </a:r>
            <a:r>
              <a:rPr lang="ru-RU" dirty="0" smtClean="0"/>
              <a:t>-дыр</a:t>
            </a:r>
            <a:r>
              <a:rPr lang="ru-RU" dirty="0" smtClean="0"/>
              <a:t>? </a:t>
            </a:r>
            <a:r>
              <a:rPr lang="ru-RU" dirty="0" err="1"/>
              <a:t>О</a:t>
            </a:r>
            <a:r>
              <a:rPr lang="ru-RU" dirty="0" err="1" smtClean="0"/>
              <a:t>лар</a:t>
            </a:r>
            <a:r>
              <a:rPr lang="ru-RU" dirty="0" smtClean="0"/>
              <a:t> </a:t>
            </a:r>
            <a:r>
              <a:rPr lang="ru-RU" dirty="0" err="1" smtClean="0"/>
              <a:t>чүнү</a:t>
            </a:r>
            <a:r>
              <a:rPr lang="ru-RU" dirty="0" smtClean="0"/>
              <a:t>  </a:t>
            </a:r>
            <a:r>
              <a:rPr lang="ru-RU" dirty="0" err="1" smtClean="0"/>
              <a:t>канчап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-дыр?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800" y="1600200"/>
            <a:ext cx="6502400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4467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7722193" cy="4927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8011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958" y="1600200"/>
            <a:ext cx="6398083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9665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7631187" cy="54627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58969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52736"/>
            <a:ext cx="7577638" cy="52681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9869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err="1" smtClean="0"/>
              <a:t>Урууңарга</a:t>
            </a:r>
            <a:r>
              <a:rPr lang="ru-RU" sz="2400" dirty="0" smtClean="0"/>
              <a:t> Лидия </a:t>
            </a:r>
            <a:r>
              <a:rPr lang="ru-RU" sz="2400" dirty="0" err="1" smtClean="0"/>
              <a:t>Ооржактың</a:t>
            </a:r>
            <a:r>
              <a:rPr lang="ru-RU" sz="2400" dirty="0" smtClean="0"/>
              <a:t> </a:t>
            </a:r>
            <a:r>
              <a:rPr lang="ru-RU" sz="2400" dirty="0" smtClean="0"/>
              <a:t>«</a:t>
            </a:r>
            <a:r>
              <a:rPr lang="ru-RU" sz="2400" dirty="0" err="1" smtClean="0"/>
              <a:t>Башкымга</a:t>
            </a:r>
            <a:r>
              <a:rPr lang="ru-RU" sz="2400" dirty="0" smtClean="0"/>
              <a:t>» </a:t>
            </a:r>
            <a:r>
              <a:rPr lang="ru-RU" sz="2400" dirty="0" err="1" smtClean="0"/>
              <a:t>деп</a:t>
            </a:r>
            <a:r>
              <a:rPr lang="ru-RU" sz="2400" dirty="0" smtClean="0"/>
              <a:t> </a:t>
            </a:r>
            <a:r>
              <a:rPr lang="ru-RU" sz="2400" dirty="0" err="1" smtClean="0"/>
              <a:t>шүлүүн</a:t>
            </a:r>
            <a:r>
              <a:rPr lang="ru-RU" sz="2400" dirty="0" smtClean="0"/>
              <a:t> </a:t>
            </a:r>
            <a:r>
              <a:rPr lang="ru-RU" sz="2400" dirty="0" err="1" smtClean="0"/>
              <a:t>аянныг</a:t>
            </a:r>
            <a:r>
              <a:rPr lang="ru-RU" sz="2400" dirty="0" smtClean="0"/>
              <a:t> </a:t>
            </a:r>
            <a:r>
              <a:rPr lang="ru-RU" sz="2400" dirty="0" err="1" smtClean="0"/>
              <a:t>номчуп</a:t>
            </a:r>
            <a:r>
              <a:rPr lang="ru-RU" sz="2400" dirty="0" smtClean="0"/>
              <a:t> </a:t>
            </a:r>
            <a:r>
              <a:rPr lang="ru-RU" sz="2400" dirty="0" err="1" smtClean="0"/>
              <a:t>бериңер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200" dirty="0" err="1" smtClean="0"/>
              <a:t>Башкымга</a:t>
            </a: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smtClean="0"/>
              <a:t>«</a:t>
            </a:r>
            <a:r>
              <a:rPr lang="ru-RU" sz="3200" dirty="0" err="1" smtClean="0"/>
              <a:t>Төрелдериң</a:t>
            </a:r>
            <a:r>
              <a:rPr lang="ru-RU" sz="3200" dirty="0" smtClean="0"/>
              <a:t> </a:t>
            </a:r>
            <a:r>
              <a:rPr lang="ru-RU" sz="3200" dirty="0" err="1" smtClean="0"/>
              <a:t>кымнарыл</a:t>
            </a:r>
            <a:r>
              <a:rPr lang="ru-RU" sz="3200" dirty="0" smtClean="0"/>
              <a:t>?</a:t>
            </a:r>
          </a:p>
          <a:p>
            <a:pPr marL="0" indent="0" algn="ctr">
              <a:buNone/>
            </a:pPr>
            <a:r>
              <a:rPr lang="ru-RU" sz="3200" dirty="0" err="1" smtClean="0"/>
              <a:t>Төөгүзү</a:t>
            </a:r>
            <a:r>
              <a:rPr lang="ru-RU" sz="3200" dirty="0" smtClean="0"/>
              <a:t> </a:t>
            </a:r>
            <a:r>
              <a:rPr lang="ru-RU" sz="3200" dirty="0" err="1" smtClean="0"/>
              <a:t>кандыгыл</a:t>
            </a:r>
            <a:r>
              <a:rPr lang="ru-RU" sz="3200" dirty="0" smtClean="0"/>
              <a:t>?</a:t>
            </a:r>
          </a:p>
          <a:p>
            <a:pPr marL="0" indent="0" algn="ctr">
              <a:buNone/>
            </a:pPr>
            <a:r>
              <a:rPr lang="ru-RU" sz="3200" dirty="0" err="1" smtClean="0"/>
              <a:t>Улуг</a:t>
            </a:r>
            <a:r>
              <a:rPr lang="ru-RU" sz="3200" dirty="0" smtClean="0"/>
              <a:t> </a:t>
            </a:r>
            <a:r>
              <a:rPr lang="ru-RU" sz="3200" dirty="0" err="1" smtClean="0"/>
              <a:t>чуртуң</a:t>
            </a:r>
            <a:r>
              <a:rPr lang="ru-RU" sz="3200" dirty="0" smtClean="0"/>
              <a:t> </a:t>
            </a:r>
            <a:r>
              <a:rPr lang="ru-RU" sz="3200" dirty="0" err="1" smtClean="0"/>
              <a:t>ады</a:t>
            </a:r>
            <a:r>
              <a:rPr lang="ru-RU" sz="3200" dirty="0" smtClean="0"/>
              <a:t> </a:t>
            </a:r>
            <a:r>
              <a:rPr lang="ru-RU" sz="3200" dirty="0" err="1" smtClean="0"/>
              <a:t>чул</a:t>
            </a:r>
            <a:r>
              <a:rPr lang="ru-RU" sz="3200" dirty="0" smtClean="0"/>
              <a:t>?</a:t>
            </a:r>
          </a:p>
          <a:p>
            <a:pPr marL="0" indent="0" algn="ctr">
              <a:buNone/>
            </a:pPr>
            <a:r>
              <a:rPr lang="ru-RU" sz="3200" dirty="0" err="1" smtClean="0"/>
              <a:t>Улуг</a:t>
            </a:r>
            <a:r>
              <a:rPr lang="ru-RU" sz="3200" dirty="0" smtClean="0"/>
              <a:t> </a:t>
            </a:r>
            <a:r>
              <a:rPr lang="ru-RU" sz="3200" dirty="0" err="1" smtClean="0"/>
              <a:t>баштың</a:t>
            </a:r>
            <a:r>
              <a:rPr lang="ru-RU" sz="3200" dirty="0" smtClean="0"/>
              <a:t> </a:t>
            </a:r>
            <a:r>
              <a:rPr lang="ru-RU" sz="3200" dirty="0" err="1" smtClean="0"/>
              <a:t>дарга</a:t>
            </a:r>
            <a:r>
              <a:rPr lang="ru-RU" sz="3200" dirty="0" smtClean="0"/>
              <a:t> </a:t>
            </a:r>
            <a:r>
              <a:rPr lang="ru-RU" sz="3200" dirty="0" err="1" smtClean="0"/>
              <a:t>кым</a:t>
            </a:r>
            <a:r>
              <a:rPr lang="ru-RU" sz="3200" dirty="0" smtClean="0"/>
              <a:t>?</a:t>
            </a:r>
          </a:p>
          <a:p>
            <a:pPr marL="0" indent="0" algn="ctr">
              <a:buNone/>
            </a:pPr>
            <a:r>
              <a:rPr lang="ru-RU" sz="3200" dirty="0" err="1" smtClean="0"/>
              <a:t>Төрүттүнген</a:t>
            </a:r>
            <a:r>
              <a:rPr lang="ru-RU" sz="3200" dirty="0" smtClean="0"/>
              <a:t> </a:t>
            </a:r>
            <a:r>
              <a:rPr lang="ru-RU" sz="3200" dirty="0" err="1" smtClean="0"/>
              <a:t>чуртуң</a:t>
            </a:r>
            <a:r>
              <a:rPr lang="ru-RU" sz="3200" dirty="0" smtClean="0"/>
              <a:t> </a:t>
            </a:r>
            <a:r>
              <a:rPr lang="ru-RU" sz="3200" dirty="0" err="1" smtClean="0"/>
              <a:t>кайы</a:t>
            </a:r>
            <a:r>
              <a:rPr lang="ru-RU" sz="3200" dirty="0" smtClean="0"/>
              <a:t>?</a:t>
            </a:r>
          </a:p>
          <a:p>
            <a:pPr marL="0" indent="0" algn="ctr">
              <a:buNone/>
            </a:pPr>
            <a:r>
              <a:rPr lang="ru-RU" sz="3200" dirty="0" err="1" smtClean="0"/>
              <a:t>Төре</a:t>
            </a:r>
            <a:r>
              <a:rPr lang="ru-RU" sz="3200" dirty="0" smtClean="0"/>
              <a:t> </a:t>
            </a:r>
            <a:r>
              <a:rPr lang="ru-RU" sz="3200" dirty="0" err="1" smtClean="0"/>
              <a:t>баштаан</a:t>
            </a:r>
            <a:r>
              <a:rPr lang="ru-RU" sz="3200" dirty="0" smtClean="0"/>
              <a:t> </a:t>
            </a:r>
            <a:r>
              <a:rPr lang="ru-RU" sz="3200" dirty="0" err="1" smtClean="0"/>
              <a:t>дарга</a:t>
            </a:r>
            <a:r>
              <a:rPr lang="ru-RU" sz="3200" dirty="0" smtClean="0"/>
              <a:t> </a:t>
            </a:r>
            <a:r>
              <a:rPr lang="ru-RU" sz="3200" dirty="0" err="1" smtClean="0"/>
              <a:t>кым</a:t>
            </a:r>
            <a:r>
              <a:rPr lang="ru-RU" sz="3200" dirty="0" smtClean="0"/>
              <a:t>?</a:t>
            </a:r>
          </a:p>
          <a:p>
            <a:pPr marL="0" indent="0" algn="ctr">
              <a:buNone/>
            </a:pPr>
            <a:r>
              <a:rPr lang="ru-RU" sz="3200" dirty="0" err="1" smtClean="0"/>
              <a:t>Адың-шолаң</a:t>
            </a:r>
            <a:r>
              <a:rPr lang="ru-RU" sz="3200" dirty="0" smtClean="0"/>
              <a:t>, </a:t>
            </a:r>
            <a:r>
              <a:rPr lang="ru-RU" sz="3200" dirty="0" err="1" smtClean="0"/>
              <a:t>харың</a:t>
            </a:r>
            <a:r>
              <a:rPr lang="ru-RU" sz="3200" dirty="0" smtClean="0"/>
              <a:t> каш,</a:t>
            </a:r>
          </a:p>
          <a:p>
            <a:pPr marL="0" indent="0" algn="ctr">
              <a:buNone/>
            </a:pPr>
            <a:r>
              <a:rPr lang="ru-RU" sz="3200" dirty="0" err="1" smtClean="0"/>
              <a:t>Аалың</a:t>
            </a:r>
            <a:r>
              <a:rPr lang="ru-RU" sz="3200" dirty="0" smtClean="0"/>
              <a:t> </a:t>
            </a:r>
            <a:r>
              <a:rPr lang="ru-RU" sz="3200" dirty="0" err="1" smtClean="0"/>
              <a:t>кайы</a:t>
            </a:r>
            <a:r>
              <a:rPr lang="ru-RU" sz="3200" dirty="0" smtClean="0"/>
              <a:t>?» </a:t>
            </a:r>
            <a:r>
              <a:rPr lang="ru-RU" sz="3200" dirty="0" err="1" smtClean="0"/>
              <a:t>деп</a:t>
            </a:r>
            <a:r>
              <a:rPr lang="ru-RU" sz="3200" dirty="0" smtClean="0"/>
              <a:t> </a:t>
            </a:r>
            <a:r>
              <a:rPr lang="ru-RU" sz="3200" dirty="0" err="1" smtClean="0"/>
              <a:t>өөредир</a:t>
            </a: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err="1" smtClean="0"/>
              <a:t>Авам</a:t>
            </a:r>
            <a:r>
              <a:rPr lang="ru-RU" sz="3200" dirty="0" smtClean="0"/>
              <a:t> </a:t>
            </a:r>
            <a:r>
              <a:rPr lang="ru-RU" sz="3200" dirty="0" err="1" smtClean="0"/>
              <a:t>ышкаш</a:t>
            </a:r>
            <a:r>
              <a:rPr lang="ru-RU" sz="3200" dirty="0" smtClean="0"/>
              <a:t> </a:t>
            </a:r>
            <a:r>
              <a:rPr lang="ru-RU" sz="3200" dirty="0" err="1" smtClean="0"/>
              <a:t>башкымга</a:t>
            </a:r>
            <a:endParaRPr lang="ru-RU" sz="3200" dirty="0" smtClean="0"/>
          </a:p>
          <a:p>
            <a:pPr marL="0" indent="0" algn="ctr">
              <a:buNone/>
            </a:pPr>
            <a:r>
              <a:rPr lang="ru-RU" sz="3200" dirty="0" err="1" smtClean="0"/>
              <a:t>Аажок</a:t>
            </a:r>
            <a:r>
              <a:rPr lang="ru-RU" sz="3200" dirty="0" smtClean="0"/>
              <a:t> </a:t>
            </a:r>
            <a:r>
              <a:rPr lang="ru-RU" sz="3200" dirty="0" err="1" smtClean="0"/>
              <a:t>чараш</a:t>
            </a:r>
            <a:r>
              <a:rPr lang="ru-RU" sz="3200" dirty="0" smtClean="0"/>
              <a:t> </a:t>
            </a:r>
            <a:r>
              <a:rPr lang="ru-RU" sz="3200" dirty="0" err="1" smtClean="0"/>
              <a:t>чечээм</a:t>
            </a:r>
            <a:r>
              <a:rPr lang="ru-RU" sz="3200" dirty="0" smtClean="0"/>
              <a:t> </a:t>
            </a:r>
            <a:r>
              <a:rPr lang="ru-RU" sz="3200" dirty="0" err="1" smtClean="0"/>
              <a:t>бо</a:t>
            </a:r>
            <a:r>
              <a:rPr lang="ru-RU" sz="3200" dirty="0" smtClean="0"/>
              <a:t>.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3373966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Айтырыгларга</a:t>
            </a:r>
            <a:r>
              <a:rPr lang="ru-RU" dirty="0" smtClean="0"/>
              <a:t> </a:t>
            </a:r>
            <a:r>
              <a:rPr lang="ru-RU" dirty="0" err="1" smtClean="0"/>
              <a:t>харыыланар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7240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err="1" smtClean="0">
                <a:solidFill>
                  <a:srgbClr val="00B050"/>
                </a:solidFill>
              </a:rPr>
              <a:t>Шулукте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кымнын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дугайында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чугаалап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турар</a:t>
            </a:r>
            <a:r>
              <a:rPr lang="ru-RU" sz="3200" dirty="0" smtClean="0">
                <a:solidFill>
                  <a:srgbClr val="00B050"/>
                </a:solidFill>
              </a:rPr>
              <a:t>-дыр?</a:t>
            </a:r>
          </a:p>
          <a:p>
            <a:r>
              <a:rPr lang="ru-RU" sz="3200" dirty="0" err="1" smtClean="0">
                <a:solidFill>
                  <a:srgbClr val="00B050"/>
                </a:solidFill>
              </a:rPr>
              <a:t>Башкыны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кандыг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дээн-дир</a:t>
            </a:r>
            <a:r>
              <a:rPr lang="ru-RU" sz="3200" dirty="0" smtClean="0">
                <a:solidFill>
                  <a:srgbClr val="00B050"/>
                </a:solidFill>
              </a:rPr>
              <a:t>?</a:t>
            </a:r>
            <a:endParaRPr lang="ru-RU" sz="3200" dirty="0" smtClean="0">
              <a:solidFill>
                <a:srgbClr val="00B050"/>
              </a:solidFill>
            </a:endParaRPr>
          </a:p>
          <a:p>
            <a:r>
              <a:rPr lang="ru-RU" sz="3200" dirty="0" err="1" smtClean="0">
                <a:solidFill>
                  <a:srgbClr val="00B050"/>
                </a:solidFill>
              </a:rPr>
              <a:t>Кымга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домейлеп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турар</a:t>
            </a:r>
            <a:r>
              <a:rPr lang="ru-RU" sz="3200" dirty="0" smtClean="0">
                <a:solidFill>
                  <a:srgbClr val="00B050"/>
                </a:solidFill>
              </a:rPr>
              <a:t>-дыр?</a:t>
            </a:r>
          </a:p>
          <a:p>
            <a:r>
              <a:rPr lang="ru-RU" sz="3200" dirty="0" err="1" smtClean="0">
                <a:solidFill>
                  <a:srgbClr val="00B050"/>
                </a:solidFill>
              </a:rPr>
              <a:t>Шүлүктү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шээжи</a:t>
            </a:r>
            <a:r>
              <a:rPr lang="ru-RU" sz="3200" dirty="0" smtClean="0">
                <a:solidFill>
                  <a:srgbClr val="00B050"/>
                </a:solidFill>
              </a:rPr>
              <a:t>-биле </a:t>
            </a:r>
            <a:r>
              <a:rPr lang="ru-RU" sz="3200" dirty="0" err="1" smtClean="0">
                <a:solidFill>
                  <a:srgbClr val="00B050"/>
                </a:solidFill>
              </a:rPr>
              <a:t>өөренип</a:t>
            </a:r>
            <a:r>
              <a:rPr lang="ru-RU" sz="3200" dirty="0" smtClean="0">
                <a:solidFill>
                  <a:srgbClr val="00B050"/>
                </a:solidFill>
              </a:rPr>
              <a:t> </a:t>
            </a:r>
            <a:r>
              <a:rPr lang="ru-RU" sz="3200" dirty="0" err="1" smtClean="0">
                <a:solidFill>
                  <a:srgbClr val="00B050"/>
                </a:solidFill>
              </a:rPr>
              <a:t>алыңар</a:t>
            </a:r>
            <a:r>
              <a:rPr lang="ru-RU" sz="3200" dirty="0" smtClean="0">
                <a:solidFill>
                  <a:srgbClr val="00B05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297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92</TotalTime>
  <Words>133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Чурукта кымнарны чураан-дыр? Олар чүнү  канчап турарлар-дыр?</vt:lpstr>
      <vt:lpstr>Презентация PowerPoint</vt:lpstr>
      <vt:lpstr>Презентация PowerPoint</vt:lpstr>
      <vt:lpstr>Презентация PowerPoint</vt:lpstr>
      <vt:lpstr>Презентация PowerPoint</vt:lpstr>
      <vt:lpstr>Урууңарга Лидия Ооржактың «Башкымга» деп шүлүүн аянныг номчуп бериңер:</vt:lpstr>
      <vt:lpstr>Айтырыгларга харыыланар:</vt:lpstr>
      <vt:lpstr>Ынак башкыңарга чараш чечектен чуруп бериңер</vt:lpstr>
      <vt:lpstr>Улуу-биле четтирдим!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МДОУ 5</dc:creator>
  <cp:lastModifiedBy>Пользователь Windows</cp:lastModifiedBy>
  <cp:revision>16</cp:revision>
  <dcterms:created xsi:type="dcterms:W3CDTF">2023-12-13T05:03:03Z</dcterms:created>
  <dcterms:modified xsi:type="dcterms:W3CDTF">2024-08-31T06:34:12Z</dcterms:modified>
</cp:coreProperties>
</file>