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81" r:id="rId4"/>
    <p:sldId id="285" r:id="rId5"/>
    <p:sldId id="280" r:id="rId6"/>
    <p:sldId id="283" r:id="rId7"/>
    <p:sldId id="286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26.09.2024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26.09.2024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26.09.2024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26.09.2024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26.09.2024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26.09.2024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26.09.2024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Jpcr5KjKAiA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ds04.infourok.ru/uploads/ex/072f/001920f6-90173fab/hello_html_528bd0db.png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pPr algn="ctr"/>
            <a: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</a:t>
            </a:r>
          </a:p>
          <a:p>
            <a:pPr algn="ctr"/>
            <a: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Воспитатель: </a:t>
            </a:r>
            <a:r>
              <a:rPr lang="ru-RU" sz="20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Арапчаа</a:t>
            </a:r>
            <a: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Я.В</a:t>
            </a:r>
            <a:b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979712" y="188640"/>
            <a:ext cx="6480720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МБДОУ </a:t>
            </a:r>
            <a:r>
              <a:rPr lang="ru-RU" sz="24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/с №5 «Родничок» </a:t>
            </a:r>
            <a:b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комбинированного вида с. Сарыг-Сеп</a:t>
            </a:r>
            <a:b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Дистанционное обучение </a:t>
            </a:r>
            <a:b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неделя (с</a:t>
            </a:r>
            <a:r>
              <a:rPr lang="en-US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30сентября </a:t>
            </a:r>
            <a: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en-US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06</a:t>
            </a:r>
            <a: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октября 2024г.)</a:t>
            </a:r>
            <a:b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вторая группа раннего возраста</a:t>
            </a:r>
            <a:b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длительность занятия 10 минут</a:t>
            </a:r>
            <a:r>
              <a:rPr lang="en-US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332656"/>
            <a:ext cx="7931224" cy="6141296"/>
          </a:xfrm>
        </p:spPr>
        <p:txBody>
          <a:bodyPr/>
          <a:lstStyle/>
          <a:p>
            <a:pPr algn="ctr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Уважаемые родители!</a:t>
            </a:r>
          </a:p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Во время деятельности с ребенком сделайте, пожалуйста, фотографии.</a:t>
            </a:r>
          </a:p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Отправить фотографии можно в группу или лично вашему воспитателю</a:t>
            </a:r>
            <a:r>
              <a:rPr lang="ru-RU" sz="2800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340768"/>
            <a:ext cx="7139136" cy="76870"/>
          </a:xfrm>
        </p:spPr>
        <p:txBody>
          <a:bodyPr>
            <a:normAutofit fontScale="90000"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548680"/>
            <a:ext cx="7467600" cy="5925272"/>
          </a:xfrm>
        </p:spPr>
        <p:txBody>
          <a:bodyPr/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Развлечение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ru-RU" sz="1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Развивающая игра «Путешествие» </a:t>
            </a: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своими </a:t>
            </a: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руками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(нажать на гиперссылку).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Игра -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ходилка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для развития мелкой моторики. </a:t>
            </a:r>
            <a:r>
              <a:rPr lang="ru-RU" u="sng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http://rodnaya-tro</a:t>
            </a:r>
            <a:r>
              <a:rPr lang="ru-RU" dirty="0" smtClean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69202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332656"/>
            <a:ext cx="7467600" cy="6141296"/>
          </a:xfrm>
        </p:spPr>
        <p:txBody>
          <a:bodyPr numCol="2"/>
          <a:lstStyle/>
          <a:p>
            <a:pPr lvl="0" algn="ctr">
              <a:buClr>
                <a:srgbClr val="FE8637"/>
              </a:buClr>
            </a:pPr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Прочитайте сказку «Теремок».</a:t>
            </a:r>
          </a:p>
          <a:p>
            <a:pPr lvl="0" algn="just">
              <a:buClr>
                <a:srgbClr val="FE8637"/>
              </a:buClr>
            </a:pPr>
            <a:r>
              <a:rPr lang="ru-RU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Обсудите с ребенком</a:t>
            </a:r>
            <a:r>
              <a:rPr lang="ru-RU" sz="1600" dirty="0">
                <a:solidFill>
                  <a:prstClr val="black"/>
                </a:solidFill>
              </a:rPr>
              <a:t>.</a:t>
            </a:r>
            <a:r>
              <a:rPr lang="ru-RU" sz="1600" dirty="0">
                <a:solidFill>
                  <a:srgbClr val="000000"/>
                </a:solidFill>
                <a:latin typeface="Open Sans"/>
              </a:rPr>
              <a:t>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Кто первый нашёл теремок? Кто поселился в теремке третьим? Каким было прозвище волчка? Сколько жильцов уже было в теремке, когда пришел медведь?</a:t>
            </a:r>
            <a:r>
              <a:rPr lang="ru-RU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Где решил жить медведь? Выдержал ли теремок медведя?</a:t>
            </a:r>
            <a:endParaRPr lang="ru-RU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50000"/>
              </a:lnSpc>
              <a:buClr>
                <a:srgbClr val="FE8637"/>
              </a:buClr>
            </a:pPr>
            <a:r>
              <a:rPr lang="ru-RU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332656"/>
            <a:ext cx="4248472" cy="6336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47879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55976" y="980728"/>
            <a:ext cx="3568824" cy="436910"/>
          </a:xfrm>
        </p:spPr>
        <p:txBody>
          <a:bodyPr>
            <a:normAutofit fontScale="90000"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260648"/>
            <a:ext cx="7467600" cy="6213304"/>
          </a:xfrm>
        </p:spPr>
        <p:txBody>
          <a:bodyPr/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Занятие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«Лепка». </a:t>
            </a:r>
            <a:endParaRPr lang="ru-RU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Тема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"Вот какие ножки у сороконожки</a:t>
            </a: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"(нажать на гиперссылку).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1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Материал: Пластилин, доска для лепки, стек.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u="sng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https://www.youtube.com/watch?v=Jpcr5KjKAiA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115327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836712"/>
            <a:ext cx="7313240" cy="580926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rgbClr val="000000"/>
                </a:solidFill>
                <a:latin typeface="Roboto"/>
              </a:rPr>
              <a:t/>
            </a:r>
            <a:br>
              <a:rPr lang="ru-RU" dirty="0">
                <a:solidFill>
                  <a:srgbClr val="000000"/>
                </a:solidFill>
                <a:latin typeface="Roboto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332656"/>
            <a:ext cx="7467600" cy="6141296"/>
          </a:xfrm>
        </p:spPr>
        <p:txBody>
          <a:bodyPr>
            <a:normAutofit/>
          </a:bodyPr>
          <a:lstStyle/>
          <a:p>
            <a:pPr algn="ctr"/>
            <a:r>
              <a:rPr lang="ru-RU" sz="1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Поиграйте с ребенком в подвижную игру. </a:t>
            </a:r>
            <a:endParaRPr lang="ru-RU" sz="1800" b="1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ctr"/>
            <a:r>
              <a:rPr lang="ru-RU" sz="18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«</a:t>
            </a:r>
            <a:r>
              <a:rPr lang="ru-RU" sz="1800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Жуки и комарики» </a:t>
            </a:r>
            <a:endParaRPr lang="ru-RU" sz="1800" b="1" i="1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ctr"/>
            <a:r>
              <a:rPr lang="ru-RU" sz="18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Объясните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, что жуки жужжат «ж-ж-ж», а комарики звенят «з-з-з».</a:t>
            </a:r>
            <a:endParaRPr lang="ru-RU" sz="1800" dirty="0">
              <a:solidFill>
                <a:srgbClr val="000000"/>
              </a:solidFill>
              <a:latin typeface="Roboto"/>
            </a:endParaRPr>
          </a:p>
          <a:p>
            <a:pPr algn="ctr"/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Произносите звуки. Если ребенок слышит жужжание жука, то он начинает ползти, как жучок и повторяет звук «ж-ж-ж». А если ребенок услышит звон комара, то он должен махать ручками, изображая комарика и произносить звук «з-з-з».</a:t>
            </a:r>
            <a:endParaRPr lang="ru-RU" sz="1800" dirty="0">
              <a:solidFill>
                <a:srgbClr val="000000"/>
              </a:solidFill>
              <a:latin typeface="Roboto"/>
            </a:endParaRPr>
          </a:p>
          <a:p>
            <a:endParaRPr lang="ru-RU" sz="18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6241" y="2636912"/>
            <a:ext cx="5623877" cy="3888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18500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Сделайте с ребёнком пальчиковую гимнастику. (</a:t>
            </a:r>
            <a:r>
              <a:rPr 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нажать 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на гиперссылку)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 algn="ctr">
              <a:buClr>
                <a:srgbClr val="FE8637"/>
              </a:buClr>
            </a:pPr>
            <a:r>
              <a:rPr lang="en-US" dirty="0">
                <a:solidFill>
                  <a:prstClr val="black"/>
                </a:solidFill>
              </a:rPr>
              <a:t>https:</a:t>
            </a:r>
            <a:r>
              <a:rPr lang="ru-RU" u="sng" dirty="0">
                <a:solidFill>
                  <a:srgbClr val="0000FF"/>
                </a:solidFill>
                <a:latin typeface="Times New Roman" panose="02020603050405020304" pitchFamily="18" charset="0"/>
                <a:hlinkClick r:id="rId2"/>
              </a:rPr>
              <a:t>Упражнения для пальчиковой гимнастики</a:t>
            </a:r>
            <a:endParaRPr lang="ru-RU" dirty="0">
              <a:solidFill>
                <a:srgbClr val="000000"/>
              </a:solidFill>
              <a:latin typeface="Roboto"/>
            </a:endParaRPr>
          </a:p>
          <a:p>
            <a:pPr lvl="0" algn="ctr">
              <a:buClr>
                <a:srgbClr val="FE8637"/>
              </a:buClr>
            </a:pPr>
            <a:r>
              <a:rPr lang="ru-RU" dirty="0">
                <a:solidFill>
                  <a:srgbClr val="000000"/>
                </a:solidFill>
                <a:latin typeface="Roboto"/>
              </a:rPr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2246477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203</TotalTime>
  <Words>226</Words>
  <Application>Microsoft Office PowerPoint</Application>
  <PresentationFormat>Экран (4:3)</PresentationFormat>
  <Paragraphs>26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5" baseType="lpstr">
      <vt:lpstr>Calibri</vt:lpstr>
      <vt:lpstr>Century Schoolbook</vt:lpstr>
      <vt:lpstr>Open Sans</vt:lpstr>
      <vt:lpstr>Roboto</vt:lpstr>
      <vt:lpstr>Times New Roman</vt:lpstr>
      <vt:lpstr>Wingdings</vt:lpstr>
      <vt:lpstr>Wingdings 2</vt:lpstr>
      <vt:lpstr>Эркер</vt:lpstr>
      <vt:lpstr>Презентация PowerPoint</vt:lpstr>
      <vt:lpstr>Презентация PowerPoint</vt:lpstr>
      <vt:lpstr> </vt:lpstr>
      <vt:lpstr>Презентация PowerPoint</vt:lpstr>
      <vt:lpstr> </vt:lpstr>
      <vt:lpstr> </vt:lpstr>
      <vt:lpstr>Сделайте с ребёнком пальчиковую гимнастику. (нажать на гиперссылку)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Владелец</dc:creator>
  <cp:lastModifiedBy>User</cp:lastModifiedBy>
  <cp:revision>45</cp:revision>
  <dcterms:created xsi:type="dcterms:W3CDTF">2024-03-17T08:01:18Z</dcterms:created>
  <dcterms:modified xsi:type="dcterms:W3CDTF">2024-09-26T06:51:36Z</dcterms:modified>
</cp:coreProperties>
</file>