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notesMasterIdLst>
    <p:notesMasterId r:id="rId9"/>
  </p:notesMasterIdLst>
  <p:sldIdLst>
    <p:sldId id="279" r:id="rId2"/>
    <p:sldId id="274" r:id="rId3"/>
    <p:sldId id="292" r:id="rId4"/>
    <p:sldId id="291" r:id="rId5"/>
    <p:sldId id="290" r:id="rId6"/>
    <p:sldId id="293" r:id="rId7"/>
    <p:sldId id="277" r:id="rId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3A37B-91C1-4A3C-875C-3D61C74E315B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3A48F-ECB8-4696-82C9-131FD3C93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3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3A48F-ECB8-4696-82C9-131FD3C93C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8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3A48F-ECB8-4696-82C9-131FD3C93C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1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20.10.2024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382" y="6031317"/>
            <a:ext cx="6326089" cy="1008112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     </a:t>
            </a:r>
            <a:r>
              <a:rPr lang="ru-RU" sz="2400" i="1" spc="-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 </a:t>
            </a:r>
            <a:r>
              <a:rPr lang="ru-RU" sz="2400" i="1" spc="-1" dirty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музыкальный </a:t>
            </a:r>
            <a:r>
              <a:rPr lang="ru-RU" sz="2400" i="1" spc="-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  </a:t>
            </a:r>
            <a:br>
              <a:rPr lang="ru-RU" sz="2400" i="1" spc="-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</a:br>
            <a:r>
              <a:rPr lang="ru-RU" sz="2400" i="1" spc="-1" dirty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</a:t>
            </a:r>
            <a:r>
              <a:rPr lang="ru-RU" sz="2400" i="1" spc="-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       руководитель  Салчак М.С.</a:t>
            </a:r>
            <a:endParaRPr lang="ru-RU" sz="2400" i="1" dirty="0">
              <a:ln w="3175"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04664"/>
            <a:ext cx="554461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МБДОУ д/с № 5 «Родничок» </a:t>
            </a:r>
          </a:p>
          <a:p>
            <a:pPr algn="ctr"/>
            <a:r>
              <a:rPr lang="ru-RU" dirty="0" smtClean="0"/>
              <a:t>комбинированного вида с. Сарыг-Сеп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244059"/>
            <a:ext cx="6943408" cy="236988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i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5 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неделя ( с 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30 сентября 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по 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6 октября </a:t>
            </a:r>
            <a:r>
              <a:rPr lang="ru-RU" sz="2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en-US" sz="2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2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группа раннего возраста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b="1" i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ru-RU" sz="2800" b="1" i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1,5 - 2 лет)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8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Продолжительность занятия 10 мин</a:t>
            </a:r>
            <a:r>
              <a:rPr lang="ru-RU" sz="28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ru-RU" sz="2800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5519034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Выполнил: </a:t>
            </a:r>
          </a:p>
          <a:p>
            <a:pPr algn="r"/>
            <a:r>
              <a:rPr lang="ru-RU" dirty="0"/>
              <a:t>музыкальный руководитель </a:t>
            </a:r>
          </a:p>
          <a:p>
            <a:pPr algn="r"/>
            <a:r>
              <a:rPr lang="ru-RU" dirty="0"/>
              <a:t>Салчак М.С.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" y="28284"/>
            <a:ext cx="9186391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8" b="8884"/>
          <a:stretch/>
        </p:blipFill>
        <p:spPr>
          <a:xfrm rot="18851200">
            <a:off x="3708839" y="2551216"/>
            <a:ext cx="5518606" cy="4263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8980" y="1052736"/>
            <a:ext cx="4218324" cy="7376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endParaRPr lang="ru-RU" dirty="0" smtClean="0"/>
          </a:p>
          <a:p>
            <a:pPr>
              <a:lnSpc>
                <a:spcPts val="1200"/>
              </a:lnSpc>
            </a:pPr>
            <a:r>
              <a:rPr lang="ru-RU" sz="1600" dirty="0"/>
              <a:t>Организация внимания детей</a:t>
            </a:r>
            <a:r>
              <a:rPr lang="ru-RU" sz="1600" dirty="0" smtClean="0"/>
              <a:t>,</a:t>
            </a:r>
          </a:p>
          <a:p>
            <a:pPr>
              <a:lnSpc>
                <a:spcPts val="1200"/>
              </a:lnSpc>
            </a:pPr>
            <a:endParaRPr lang="ru-RU" sz="1600" dirty="0"/>
          </a:p>
          <a:p>
            <a:pPr>
              <a:lnSpc>
                <a:spcPts val="1200"/>
              </a:lnSpc>
            </a:pPr>
            <a:r>
              <a:rPr lang="ru-RU" sz="1600" dirty="0" smtClean="0"/>
              <a:t> </a:t>
            </a:r>
            <a:r>
              <a:rPr lang="ru-RU" sz="1600" dirty="0"/>
              <a:t>развитие мелкой моторики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52247" y="260647"/>
            <a:ext cx="318869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Приветствие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7324" y="1934186"/>
            <a:ext cx="458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Упражнение: «Разминка» (хлопки  и «фонарики»)</a:t>
            </a:r>
            <a:endParaRPr lang="ru-RU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2354799" cy="20843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260647"/>
            <a:ext cx="35101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1 куплет:</a:t>
            </a:r>
          </a:p>
          <a:p>
            <a:r>
              <a:rPr lang="ru-RU" sz="1200" b="1" dirty="0"/>
              <a:t>Хлопают в ладоши.</a:t>
            </a:r>
          </a:p>
          <a:p>
            <a:endParaRPr lang="ru-RU" sz="1200" b="1" dirty="0"/>
          </a:p>
          <a:p>
            <a:r>
              <a:rPr lang="ru-RU" sz="1200" b="1" dirty="0"/>
              <a:t>2 куплет:</a:t>
            </a:r>
          </a:p>
          <a:p>
            <a:r>
              <a:rPr lang="ru-RU" sz="1200" b="1" dirty="0"/>
              <a:t>Вращают кистями рук — «фонарики».</a:t>
            </a:r>
          </a:p>
          <a:p>
            <a:endParaRPr lang="ru-RU" sz="1200" b="1" dirty="0"/>
          </a:p>
          <a:p>
            <a:r>
              <a:rPr lang="ru-RU" sz="1200" b="1" dirty="0"/>
              <a:t>3 куплет:</a:t>
            </a:r>
          </a:p>
          <a:p>
            <a:r>
              <a:rPr lang="ru-RU" sz="1200" b="1" dirty="0"/>
              <a:t>Энергично стучат кулачком одной руки по кулачку другой.</a:t>
            </a:r>
          </a:p>
          <a:p>
            <a:endParaRPr lang="ru-RU" sz="1200" b="1" dirty="0"/>
          </a:p>
          <a:p>
            <a:r>
              <a:rPr lang="ru-RU" sz="1200" b="1" dirty="0"/>
              <a:t>4 куплет:</a:t>
            </a:r>
          </a:p>
          <a:p>
            <a:r>
              <a:rPr lang="ru-RU" sz="1200" b="1" dirty="0"/>
              <a:t>Попеременно стучат кулачками по коленям.</a:t>
            </a:r>
          </a:p>
          <a:p>
            <a:endParaRPr lang="ru-RU" sz="1200" b="1" dirty="0"/>
          </a:p>
          <a:p>
            <a:r>
              <a:rPr lang="ru-RU" sz="1200" b="1" dirty="0"/>
              <a:t>5 куплет:</a:t>
            </a:r>
          </a:p>
          <a:p>
            <a:r>
              <a:rPr lang="ru-RU" sz="1200" b="1" dirty="0"/>
              <a:t>Имитируют игру на дудочке, перебирая пальчиками.</a:t>
            </a:r>
          </a:p>
          <a:p>
            <a:endParaRPr lang="ru-RU" sz="1200" b="1" dirty="0"/>
          </a:p>
          <a:p>
            <a:r>
              <a:rPr lang="ru-RU" sz="1200" b="1" dirty="0"/>
              <a:t>6 куплет:</a:t>
            </a:r>
          </a:p>
          <a:p>
            <a:r>
              <a:rPr lang="ru-RU" sz="1200" b="1" dirty="0"/>
              <a:t>Нараспев негромко произносят слова, ладонями попеременно касаются колен. На слова «И быстренько, и быстренько» весело хлопают попеременно ладонями по коленям и притоптывают ногами. В конце упражнения музыка замедляется и все дружно говорят: «Приехали!»</a:t>
            </a:r>
          </a:p>
          <a:p>
            <a:endParaRPr lang="ru-RU" sz="1200" b="1" dirty="0"/>
          </a:p>
          <a:p>
            <a:r>
              <a:rPr lang="ru-RU" sz="1200" b="1" dirty="0"/>
              <a:t>Начинать разминку можно с двух движений — хлопков в ладоши и «фонариков». Далее — добавлять движения по тексту, каждый раз обыгрывая очень эмоционально</a:t>
            </a:r>
            <a:r>
              <a:rPr lang="ru-RU" sz="1200" dirty="0"/>
              <a:t>.​</a:t>
            </a:r>
          </a:p>
        </p:txBody>
      </p:sp>
      <p:pic>
        <p:nvPicPr>
          <p:cNvPr id="11" name="Разминка, песня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0" y="2836052"/>
            <a:ext cx="836321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3883" y="1196752"/>
            <a:ext cx="450100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Песенка </a:t>
            </a:r>
            <a:r>
              <a:rPr lang="ru-RU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</a:p>
          <a:p>
            <a:pPr algn="ctr"/>
            <a:r>
              <a:rPr lang="ru-RU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Дождик</a:t>
            </a:r>
            <a:r>
              <a:rPr lang="ru-RU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дождик хватит лить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303578"/>
            <a:ext cx="30055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Слушание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Песенка - Дождик, дождик хватит ли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9587" y="2276872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184346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Дождик, дождик, хватит лить –</a:t>
            </a:r>
          </a:p>
          <a:p>
            <a:r>
              <a:rPr lang="ru-RU" sz="1600" b="1" dirty="0"/>
              <a:t>Кап-кап, кап-кап-кап!</a:t>
            </a:r>
          </a:p>
          <a:p>
            <a:endParaRPr lang="ru-RU" sz="1600" b="1" dirty="0"/>
          </a:p>
          <a:p>
            <a:r>
              <a:rPr lang="ru-RU" sz="1600" b="1" dirty="0"/>
              <a:t>Сад осенний наш мочить –</a:t>
            </a:r>
          </a:p>
          <a:p>
            <a:r>
              <a:rPr lang="ru-RU" sz="1600" b="1" dirty="0"/>
              <a:t>Кап-кап, кап-кап-кап!</a:t>
            </a:r>
          </a:p>
          <a:p>
            <a:endParaRPr lang="ru-RU" sz="1600" b="1" dirty="0"/>
          </a:p>
          <a:p>
            <a:r>
              <a:rPr lang="ru-RU" sz="1600" b="1" dirty="0"/>
              <a:t>Слышишь листья как шуршат –</a:t>
            </a:r>
          </a:p>
          <a:p>
            <a:r>
              <a:rPr lang="ru-RU" sz="1600" b="1" dirty="0"/>
              <a:t>Ш-ш, ш-ш-ш…</a:t>
            </a:r>
          </a:p>
          <a:p>
            <a:endParaRPr lang="ru-RU" sz="1600" b="1" dirty="0"/>
          </a:p>
          <a:p>
            <a:endParaRPr lang="ru-RU" sz="1600" b="1" dirty="0"/>
          </a:p>
          <a:p>
            <a:r>
              <a:rPr lang="ru-RU" sz="1600" b="1" dirty="0" smtClean="0"/>
              <a:t>И под </a:t>
            </a:r>
            <a:r>
              <a:rPr lang="ru-RU" sz="1600" b="1" dirty="0"/>
              <a:t>каплями дрожат –</a:t>
            </a:r>
          </a:p>
          <a:p>
            <a:r>
              <a:rPr lang="ru-RU" sz="1600" b="1" dirty="0"/>
              <a:t>Ш-ш, ш-ш-ш…</a:t>
            </a:r>
          </a:p>
          <a:p>
            <a:endParaRPr lang="ru-RU" sz="1600" b="1" dirty="0"/>
          </a:p>
          <a:p>
            <a:r>
              <a:rPr lang="ru-RU" sz="1600" b="1" dirty="0"/>
              <a:t>Дождик, дождик, уходи!</a:t>
            </a:r>
          </a:p>
          <a:p>
            <a:r>
              <a:rPr lang="ru-RU" sz="1600" b="1" dirty="0"/>
              <a:t>Да-да, да-да-да!</a:t>
            </a:r>
          </a:p>
          <a:p>
            <a:endParaRPr lang="ru-RU" sz="1600" b="1" dirty="0"/>
          </a:p>
          <a:p>
            <a:r>
              <a:rPr lang="ru-RU" sz="1600" b="1" dirty="0"/>
              <a:t>Больше к нам не приходи!</a:t>
            </a:r>
          </a:p>
          <a:p>
            <a:r>
              <a:rPr lang="ru-RU" sz="1600" b="1" dirty="0"/>
              <a:t>Да-да, да-да-да!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2317" b="8995"/>
          <a:stretch/>
        </p:blipFill>
        <p:spPr>
          <a:xfrm>
            <a:off x="4706640" y="3140968"/>
            <a:ext cx="3724580" cy="35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1002949"/>
            <a:ext cx="47673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Пение: «Птичка» </a:t>
            </a:r>
            <a:r>
              <a:rPr lang="ru-RU" b="1" i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М.Раухвергер</a:t>
            </a:r>
            <a:endParaRPr lang="ru-RU" b="1" i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03578"/>
            <a:ext cx="200859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Пение 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1611" y="3519482"/>
            <a:ext cx="27098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Села птичка на окошко.</a:t>
            </a:r>
          </a:p>
          <a:p>
            <a:r>
              <a:rPr lang="ru-RU" sz="2000" dirty="0"/>
              <a:t>Посиди у нас немножко!</a:t>
            </a:r>
          </a:p>
          <a:p>
            <a:r>
              <a:rPr lang="ru-RU" sz="2000" dirty="0"/>
              <a:t>Подожди не улетай!</a:t>
            </a:r>
          </a:p>
          <a:p>
            <a:r>
              <a:rPr lang="ru-RU" sz="2000" dirty="0"/>
              <a:t>Улетела… </a:t>
            </a:r>
            <a:r>
              <a:rPr lang="ru-RU" sz="2000" dirty="0" smtClean="0"/>
              <a:t>Ай!</a:t>
            </a:r>
            <a:endParaRPr lang="ru-RU" sz="2000" b="1" dirty="0"/>
          </a:p>
        </p:txBody>
      </p:sp>
      <p:pic>
        <p:nvPicPr>
          <p:cNvPr id="7" name="Птичка, 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8696" y="2082935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Фонограмма (минус).Птичка. М. Раухвергер. А. Барто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0286" y="2063169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94" y="1187615"/>
            <a:ext cx="4752529" cy="48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8" y="-27385"/>
            <a:ext cx="9144000" cy="704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672" y="858778"/>
            <a:ext cx="496855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/>
              <a:t>Пляска с листочками-  Филлипенко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9358" y="260648"/>
            <a:ext cx="708559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Музыкально - ритмические движения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56721" r="5668" b="5608"/>
          <a:stretch/>
        </p:blipFill>
        <p:spPr>
          <a:xfrm>
            <a:off x="26383" y="1373174"/>
            <a:ext cx="6716193" cy="40524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FEFF"/>
              </a:clrFrom>
              <a:clrTo>
                <a:srgbClr val="E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5926" r="3260" b="43703"/>
          <a:stretch/>
        </p:blipFill>
        <p:spPr>
          <a:xfrm>
            <a:off x="5159245" y="4881020"/>
            <a:ext cx="2525779" cy="2086088"/>
          </a:xfrm>
          <a:prstGeom prst="rect">
            <a:avLst/>
          </a:prstGeom>
        </p:spPr>
      </p:pic>
      <p:pic>
        <p:nvPicPr>
          <p:cNvPr id="9" name="Ляйля Хисматуллина - Листики дубовые (плю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224" y="2191658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724040" y="3502759"/>
            <a:ext cx="331236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Учить детей простым </a:t>
            </a:r>
            <a:endParaRPr lang="ru-RU" dirty="0" smtClean="0"/>
          </a:p>
          <a:p>
            <a:r>
              <a:rPr lang="ru-RU" dirty="0" smtClean="0"/>
              <a:t>танцевальным </a:t>
            </a:r>
            <a:r>
              <a:rPr lang="ru-RU" dirty="0"/>
              <a:t>движениям с листочками</a:t>
            </a:r>
          </a:p>
        </p:txBody>
      </p:sp>
    </p:spTree>
    <p:extLst>
      <p:ext uri="{BB962C8B-B14F-4D97-AF65-F5344CB8AC3E}">
        <p14:creationId xmlns:p14="http://schemas.microsoft.com/office/powerpoint/2010/main" val="20868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1002949"/>
            <a:ext cx="344624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«Прогулка и дождик</a:t>
            </a:r>
            <a:r>
              <a:rPr lang="ru-RU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i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303578"/>
            <a:ext cx="200859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191683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Предложить ребенку </a:t>
            </a:r>
            <a:r>
              <a:rPr lang="ru-RU" sz="1600" b="1" dirty="0"/>
              <a:t>отправиться на прогулку и </a:t>
            </a:r>
            <a:r>
              <a:rPr lang="ru-RU" sz="1600" b="1" dirty="0" smtClean="0"/>
              <a:t>напомнить, </a:t>
            </a:r>
            <a:r>
              <a:rPr lang="ru-RU" sz="1600" b="1" dirty="0"/>
              <a:t>что гулять надо неторопливо, спокойно.</a:t>
            </a:r>
          </a:p>
          <a:p>
            <a:endParaRPr lang="ru-RU" sz="1600" b="1" dirty="0"/>
          </a:p>
          <a:p>
            <a:r>
              <a:rPr lang="ru-RU" sz="1600" b="1" dirty="0"/>
              <a:t>— А если вдруг пойдет дождик, быстро побежим </a:t>
            </a:r>
            <a:r>
              <a:rPr lang="ru-RU" sz="1600" b="1" dirty="0" smtClean="0"/>
              <a:t>домой.</a:t>
            </a:r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Сказать </a:t>
            </a:r>
            <a:r>
              <a:rPr lang="ru-RU" sz="1600" b="1" dirty="0" smtClean="0"/>
              <a:t>ребенку, </a:t>
            </a:r>
            <a:r>
              <a:rPr lang="ru-RU" sz="1600" b="1" dirty="0"/>
              <a:t>где нужно спрятаться от дождя (сесть на </a:t>
            </a:r>
            <a:r>
              <a:rPr lang="ru-RU" sz="1600" b="1" dirty="0" smtClean="0"/>
              <a:t>стульчик </a:t>
            </a:r>
            <a:r>
              <a:rPr lang="ru-RU" sz="1600" b="1" dirty="0"/>
              <a:t>или побежать </a:t>
            </a:r>
            <a:r>
              <a:rPr lang="ru-RU" sz="1600" b="1" dirty="0" smtClean="0"/>
              <a:t>под </a:t>
            </a:r>
            <a:r>
              <a:rPr lang="ru-RU" sz="1600" b="1" dirty="0"/>
              <a:t>зонтик)</a:t>
            </a:r>
          </a:p>
          <a:p>
            <a:endParaRPr lang="ru-RU" sz="1600" b="1" dirty="0"/>
          </a:p>
          <a:p>
            <a:r>
              <a:rPr lang="ru-RU" sz="1600" b="1" dirty="0"/>
              <a:t>Как только зазвучит музыка дождя, рассказать стихотворение:</a:t>
            </a:r>
          </a:p>
          <a:p>
            <a:endParaRPr lang="ru-RU" sz="1600" b="1" dirty="0"/>
          </a:p>
          <a:p>
            <a:r>
              <a:rPr lang="ru-RU" sz="1600" b="1" dirty="0"/>
              <a:t>Дождик, дождик припустил</a:t>
            </a:r>
          </a:p>
          <a:p>
            <a:r>
              <a:rPr lang="ru-RU" sz="1600" b="1" dirty="0"/>
              <a:t>Всех ребяток намочил</a:t>
            </a:r>
          </a:p>
          <a:p>
            <a:r>
              <a:rPr lang="ru-RU" sz="1600" b="1" dirty="0"/>
              <a:t>Ну, скорее поспешим</a:t>
            </a:r>
          </a:p>
          <a:p>
            <a:r>
              <a:rPr lang="ru-RU" sz="1600" b="1" dirty="0"/>
              <a:t>От дождя мы убежим.</a:t>
            </a:r>
          </a:p>
        </p:txBody>
      </p:sp>
      <p:pic>
        <p:nvPicPr>
          <p:cNvPr id="4" name="Фонограмма.Прогулка и дождик. М. Раухвергер. М. Миклашевск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1916832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24944"/>
            <a:ext cx="3927003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4984328" cy="4984328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918537" y="431478"/>
            <a:ext cx="7225055" cy="1530548"/>
          </a:xfrm>
          <a:prstGeom prst="flowChartPunchedTape">
            <a:avLst/>
          </a:prstGeo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новых встреч!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7765</TotalTime>
  <Words>381</Words>
  <Application>Microsoft Office PowerPoint</Application>
  <PresentationFormat>Экран (4:3)</PresentationFormat>
  <Paragraphs>84</Paragraphs>
  <Slides>7</Slides>
  <Notes>2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      Выполнил:  музыкальный             руководитель  Салчак М.С.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223</cp:revision>
  <dcterms:created xsi:type="dcterms:W3CDTF">2017-09-25T05:51:55Z</dcterms:created>
  <dcterms:modified xsi:type="dcterms:W3CDTF">2024-10-20T09:13:14Z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