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651F-5B84-46E7-8FD5-3185631D7A82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33"/>
            <a:ext cx="12192000" cy="6876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61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ентября по 6 октября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8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"/>
            <a:ext cx="12192000" cy="6846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Прослушать и разучить песенку с детьми</a:t>
            </a:r>
            <a:endParaRPr lang="ru-RU" dirty="0"/>
          </a:p>
        </p:txBody>
      </p:sp>
      <p:pic>
        <p:nvPicPr>
          <p:cNvPr id="3" name="Есть у солнышка друзья слова Каргановой, музыка Тиличеевой плюс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55" y="1582341"/>
            <a:ext cx="8520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1A25"/>
                </a:solidFill>
                <a:latin typeface="-apple-system"/>
              </a:rPr>
              <a:t>Есть у солнышка дружок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Голосистый петушок.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Припев: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Хорошо, когда дружок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Голосистый петушок.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Есть у солнышка друзья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Это мы, и ты, и я!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Припев: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Хорошо, когда друзья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1A25"/>
                </a:solidFill>
                <a:latin typeface="-apple-system"/>
              </a:rPr>
              <a:t>Это мы, и ты, и я!</a:t>
            </a:r>
            <a:endParaRPr lang="ru-RU" dirty="0"/>
          </a:p>
        </p:txBody>
      </p:sp>
      <p:pic>
        <p:nvPicPr>
          <p:cNvPr id="7" name="Песенка Есть у солнышка друзья (Минус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797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Музыкальная игра «Солнышко и дождик»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имитируем движения под слова песни, на шум дождя дети прячутся под зонт).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9" y="3717925"/>
            <a:ext cx="609600" cy="609600"/>
          </a:xfrm>
          <a:prstGeom prst="rect">
            <a:avLst/>
          </a:prstGeom>
        </p:spPr>
      </p:pic>
      <p:pic>
        <p:nvPicPr>
          <p:cNvPr id="3" name="Солнышко и дождик - Игр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</Words>
  <Application>Microsoft Office PowerPoint</Application>
  <PresentationFormat>Широкоэкранный</PresentationFormat>
  <Paragraphs>5</Paragraphs>
  <Slides>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с 30 сентября по 6 октября  I младшая группа  Тема: «Здравствуй Осень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Прослушать и разучить песенку с детьми</vt:lpstr>
      <vt:lpstr>Музыкальная игра «Солнышко и дождик» (имитируем движения под слова песни, на шум дождя дети прячутся под зонт).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2024-09-03T01:37:48Z</dcterms:created>
  <dcterms:modified xsi:type="dcterms:W3CDTF">2024-09-15T13:31:33Z</dcterms:modified>
</cp:coreProperties>
</file>